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57" r:id="rId6"/>
    <p:sldId id="272" r:id="rId7"/>
    <p:sldId id="262" r:id="rId8"/>
    <p:sldId id="271" r:id="rId9"/>
    <p:sldId id="276" r:id="rId10"/>
    <p:sldId id="278" r:id="rId11"/>
    <p:sldId id="274" r:id="rId12"/>
    <p:sldId id="27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her author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A18E"/>
    <a:srgbClr val="E67C49"/>
    <a:srgbClr val="8E9396"/>
    <a:srgbClr val="595959"/>
    <a:srgbClr val="59597F"/>
    <a:srgbClr val="C5D148"/>
    <a:srgbClr val="807A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5191" autoAdjust="0"/>
  </p:normalViewPr>
  <p:slideViewPr>
    <p:cSldViewPr snapToGrid="0">
      <p:cViewPr varScale="1">
        <p:scale>
          <a:sx n="65" d="100"/>
          <a:sy n="65" d="100"/>
        </p:scale>
        <p:origin x="-60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9EC6A-FC81-43D2-A06E-EB07A9AFB42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69E4AF-009E-4A21-A532-233268F1D784}">
      <dgm:prSet phldrT="[Text]" custT="1"/>
      <dgm:spPr/>
      <dgm:t>
        <a:bodyPr/>
        <a:lstStyle/>
        <a:p>
          <a:r>
            <a:rPr lang="fr-FR" sz="1800" dirty="0" smtClean="0">
              <a:latin typeface="Arial" pitchFamily="34" charset="0"/>
              <a:cs typeface="Arial" pitchFamily="34" charset="0"/>
            </a:rPr>
            <a:t>Le billonnage à l’aide d’un tracteur</a:t>
          </a:r>
          <a:endParaRPr lang="fr-FR" sz="1800" dirty="0"/>
        </a:p>
      </dgm:t>
    </dgm:pt>
    <dgm:pt modelId="{F9D89360-B32E-43E8-B79F-FDA2E76D9FB9}" type="parTrans" cxnId="{026149DB-B00D-4622-9EAA-E292AA8647D7}">
      <dgm:prSet/>
      <dgm:spPr/>
      <dgm:t>
        <a:bodyPr/>
        <a:lstStyle/>
        <a:p>
          <a:endParaRPr lang="fr-FR"/>
        </a:p>
      </dgm:t>
    </dgm:pt>
    <dgm:pt modelId="{5283FD32-AB81-4D8B-84AA-57CD92F31E10}" type="sibTrans" cxnId="{026149DB-B00D-4622-9EAA-E292AA8647D7}">
      <dgm:prSet/>
      <dgm:spPr/>
      <dgm:t>
        <a:bodyPr/>
        <a:lstStyle/>
        <a:p>
          <a:endParaRPr lang="fr-FR"/>
        </a:p>
      </dgm:t>
    </dgm:pt>
    <dgm:pt modelId="{42FF119B-DC30-4622-9C14-DE8B5B85BC8A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Semis </a:t>
          </a:r>
          <a:r>
            <a:rPr lang="fr-FR" dirty="0" smtClean="0">
              <a:latin typeface="Times New Roman"/>
              <a:cs typeface="Times New Roman"/>
            </a:rPr>
            <a:t>à</a:t>
          </a:r>
          <a:r>
            <a:rPr lang="fr-FR" dirty="0" smtClean="0">
              <a:latin typeface="Arial" pitchFamily="34" charset="0"/>
              <a:cs typeface="Arial" pitchFamily="34" charset="0"/>
            </a:rPr>
            <a:t> une graine  par poquet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F35D7377-1E0E-45BE-B068-DB1E0537C23C}" type="parTrans" cxnId="{22EBEDE4-5EB2-4546-809B-92AC680CA66F}">
      <dgm:prSet/>
      <dgm:spPr/>
      <dgm:t>
        <a:bodyPr/>
        <a:lstStyle/>
        <a:p>
          <a:endParaRPr lang="fr-FR"/>
        </a:p>
      </dgm:t>
    </dgm:pt>
    <dgm:pt modelId="{488448B0-67E2-4476-98E9-9790CB618A44}" type="sibTrans" cxnId="{22EBEDE4-5EB2-4546-809B-92AC680CA66F}">
      <dgm:prSet/>
      <dgm:spPr/>
      <dgm:t>
        <a:bodyPr/>
        <a:lstStyle/>
        <a:p>
          <a:endParaRPr lang="fr-FR"/>
        </a:p>
      </dgm:t>
    </dgm:pt>
    <dgm:pt modelId="{C2BC039F-6185-48C0-BB3E-41A518CF49FB}">
      <dgm:prSet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Fertilisation  raisonnée et basée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B02F55CF-8582-4453-94C1-6731FA9ED956}" type="parTrans" cxnId="{70922996-37F6-488F-B54C-7BDC821DCD69}">
      <dgm:prSet/>
      <dgm:spPr/>
      <dgm:t>
        <a:bodyPr/>
        <a:lstStyle/>
        <a:p>
          <a:endParaRPr lang="fr-FR"/>
        </a:p>
      </dgm:t>
    </dgm:pt>
    <dgm:pt modelId="{A9056B58-DDBE-46AB-9D1E-38AED0412F5A}" type="sibTrans" cxnId="{70922996-37F6-488F-B54C-7BDC821DCD69}">
      <dgm:prSet/>
      <dgm:spPr/>
      <dgm:t>
        <a:bodyPr/>
        <a:lstStyle/>
        <a:p>
          <a:endParaRPr lang="fr-FR"/>
        </a:p>
      </dgm:t>
    </dgm:pt>
    <dgm:pt modelId="{2C701F72-5508-40E9-8DF4-DA05041810FE}">
      <dgm:prSet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Analyse sol/Besoins  culture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846565B3-50BF-4893-969B-36CB9837EBD8}" type="parTrans" cxnId="{804F793C-C856-4988-96EC-2A4EA1CC8778}">
      <dgm:prSet/>
      <dgm:spPr/>
      <dgm:t>
        <a:bodyPr/>
        <a:lstStyle/>
        <a:p>
          <a:endParaRPr lang="fr-FR"/>
        </a:p>
      </dgm:t>
    </dgm:pt>
    <dgm:pt modelId="{00E06DC1-099F-49F0-BAAE-A8742FECEDB3}" type="sibTrans" cxnId="{804F793C-C856-4988-96EC-2A4EA1CC8778}">
      <dgm:prSet/>
      <dgm:spPr/>
      <dgm:t>
        <a:bodyPr/>
        <a:lstStyle/>
        <a:p>
          <a:endParaRPr lang="fr-FR"/>
        </a:p>
      </dgm:t>
    </dgm:pt>
    <dgm:pt modelId="{27DA4DC1-749B-48DC-A465-9A4D6C76F2AF}">
      <dgm:prSet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technologie de production/Objectifs producteur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7200DCF7-9221-4265-9CE3-F266E1709345}" type="parTrans" cxnId="{AE8747F3-0FD2-4F08-96EF-D252E4CB9735}">
      <dgm:prSet/>
      <dgm:spPr/>
      <dgm:t>
        <a:bodyPr/>
        <a:lstStyle/>
        <a:p>
          <a:endParaRPr lang="fr-FR"/>
        </a:p>
      </dgm:t>
    </dgm:pt>
    <dgm:pt modelId="{E637FD80-59D6-42E4-8073-CA96AF9A5A17}" type="sibTrans" cxnId="{AE8747F3-0FD2-4F08-96EF-D252E4CB9735}">
      <dgm:prSet/>
      <dgm:spPr/>
      <dgm:t>
        <a:bodyPr/>
        <a:lstStyle/>
        <a:p>
          <a:endParaRPr lang="fr-FR"/>
        </a:p>
      </dgm:t>
    </dgm:pt>
    <dgm:pt modelId="{D010040A-488F-48BE-946B-4444E6507569}">
      <dgm:prSet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Forte densité de plantation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5CE274DF-370F-420C-805F-18A5408D4838}" type="parTrans" cxnId="{8915791F-145E-49F4-B221-145D71EEBF92}">
      <dgm:prSet/>
      <dgm:spPr/>
      <dgm:t>
        <a:bodyPr/>
        <a:lstStyle/>
        <a:p>
          <a:endParaRPr lang="fr-FR"/>
        </a:p>
      </dgm:t>
    </dgm:pt>
    <dgm:pt modelId="{6D0139DA-5663-41AA-BA64-4EDAD32A6384}" type="sibTrans" cxnId="{8915791F-145E-49F4-B221-145D71EEBF92}">
      <dgm:prSet/>
      <dgm:spPr/>
      <dgm:t>
        <a:bodyPr/>
        <a:lstStyle/>
        <a:p>
          <a:endParaRPr lang="fr-FR"/>
        </a:p>
      </dgm:t>
    </dgm:pt>
    <dgm:pt modelId="{08A1BF0C-F8B9-4BAE-BEAE-7C32C5A590B5}">
      <dgm:prSet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De 50 000 </a:t>
          </a:r>
          <a:r>
            <a:rPr lang="fr-FR" dirty="0" smtClean="0">
              <a:latin typeface="Times New Roman"/>
              <a:cs typeface="Times New Roman"/>
            </a:rPr>
            <a:t>à</a:t>
          </a:r>
          <a:r>
            <a:rPr lang="fr-FR" dirty="0" smtClean="0">
              <a:latin typeface="Arial" pitchFamily="34" charset="0"/>
              <a:cs typeface="Arial" pitchFamily="34" charset="0"/>
            </a:rPr>
            <a:t> 80 000plants/Ha pour le maïs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DE17E450-180C-48D2-A8C0-2E83FD102638}" type="parTrans" cxnId="{372AADDE-C804-4EEE-B967-E6D4CECAE098}">
      <dgm:prSet/>
      <dgm:spPr/>
      <dgm:t>
        <a:bodyPr/>
        <a:lstStyle/>
        <a:p>
          <a:endParaRPr lang="fr-FR"/>
        </a:p>
      </dgm:t>
    </dgm:pt>
    <dgm:pt modelId="{52D50347-DF78-419B-8D45-A57CF254AAC1}" type="sibTrans" cxnId="{372AADDE-C804-4EEE-B967-E6D4CECAE098}">
      <dgm:prSet/>
      <dgm:spPr/>
      <dgm:t>
        <a:bodyPr/>
        <a:lstStyle/>
        <a:p>
          <a:endParaRPr lang="fr-FR"/>
        </a:p>
      </dgm:t>
    </dgm:pt>
    <dgm:pt modelId="{113F8026-3779-4B53-B736-CC5D1B84CD18}" type="pres">
      <dgm:prSet presAssocID="{8F19EC6A-FC81-43D2-A06E-EB07A9AFB42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D364BD7-A6D1-40D4-896D-3BAA6D365425}" type="pres">
      <dgm:prSet presAssocID="{6469E4AF-009E-4A21-A532-233268F1D784}" presName="comp" presStyleCnt="0"/>
      <dgm:spPr/>
    </dgm:pt>
    <dgm:pt modelId="{E90D2A03-E721-474C-A70D-003081370835}" type="pres">
      <dgm:prSet presAssocID="{6469E4AF-009E-4A21-A532-233268F1D784}" presName="box" presStyleLbl="node1" presStyleIdx="0" presStyleCnt="4"/>
      <dgm:spPr/>
      <dgm:t>
        <a:bodyPr/>
        <a:lstStyle/>
        <a:p>
          <a:endParaRPr lang="fr-FR"/>
        </a:p>
      </dgm:t>
    </dgm:pt>
    <dgm:pt modelId="{3A01BB58-2E00-49FC-91D8-EB6AC825D56E}" type="pres">
      <dgm:prSet presAssocID="{6469E4AF-009E-4A21-A532-233268F1D784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DD4B67AB-9DF4-40F7-B8F1-2D1054857CB0}" type="pres">
      <dgm:prSet presAssocID="{6469E4AF-009E-4A21-A532-233268F1D78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6BB44B-E833-43E3-9CD8-5AE4486D6D3A}" type="pres">
      <dgm:prSet presAssocID="{5283FD32-AB81-4D8B-84AA-57CD92F31E10}" presName="spacer" presStyleCnt="0"/>
      <dgm:spPr/>
    </dgm:pt>
    <dgm:pt modelId="{28124322-226B-4A1C-AD4E-DDC37C7D68D0}" type="pres">
      <dgm:prSet presAssocID="{42FF119B-DC30-4622-9C14-DE8B5B85BC8A}" presName="comp" presStyleCnt="0"/>
      <dgm:spPr/>
    </dgm:pt>
    <dgm:pt modelId="{A53032A1-564D-4A50-80EC-F6A345EBD2ED}" type="pres">
      <dgm:prSet presAssocID="{42FF119B-DC30-4622-9C14-DE8B5B85BC8A}" presName="box" presStyleLbl="node1" presStyleIdx="1" presStyleCnt="4" custLinFactNeighborX="-1344" custLinFactNeighborY="1158"/>
      <dgm:spPr/>
      <dgm:t>
        <a:bodyPr/>
        <a:lstStyle/>
        <a:p>
          <a:endParaRPr lang="fr-FR"/>
        </a:p>
      </dgm:t>
    </dgm:pt>
    <dgm:pt modelId="{6ADDC737-803C-45FD-A0E9-B3E69C8F656B}" type="pres">
      <dgm:prSet presAssocID="{42FF119B-DC30-4622-9C14-DE8B5B85BC8A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21BAF968-EA39-4507-A5F7-2EFB3123CA1A}" type="pres">
      <dgm:prSet presAssocID="{42FF119B-DC30-4622-9C14-DE8B5B85BC8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3D2EBA-1F3F-4D21-9CE9-B99A359D8A1F}" type="pres">
      <dgm:prSet presAssocID="{488448B0-67E2-4476-98E9-9790CB618A44}" presName="spacer" presStyleCnt="0"/>
      <dgm:spPr/>
    </dgm:pt>
    <dgm:pt modelId="{824C530D-1CA8-4300-8C8F-B6A99B50849B}" type="pres">
      <dgm:prSet presAssocID="{D010040A-488F-48BE-946B-4444E6507569}" presName="comp" presStyleCnt="0"/>
      <dgm:spPr/>
    </dgm:pt>
    <dgm:pt modelId="{09F33686-9623-4DA2-AE95-842D656FB88C}" type="pres">
      <dgm:prSet presAssocID="{D010040A-488F-48BE-946B-4444E6507569}" presName="box" presStyleLbl="node1" presStyleIdx="2" presStyleCnt="4"/>
      <dgm:spPr/>
      <dgm:t>
        <a:bodyPr/>
        <a:lstStyle/>
        <a:p>
          <a:endParaRPr lang="fr-FR"/>
        </a:p>
      </dgm:t>
    </dgm:pt>
    <dgm:pt modelId="{AEE692A3-5C4C-4308-BAA7-CE74CB3BC93C}" type="pres">
      <dgm:prSet presAssocID="{D010040A-488F-48BE-946B-4444E6507569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D07737D2-CDA1-445F-8478-BD54321F4455}" type="pres">
      <dgm:prSet presAssocID="{D010040A-488F-48BE-946B-4444E650756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74FEAD-0CA5-4F39-958D-8094B0D8FD97}" type="pres">
      <dgm:prSet presAssocID="{6D0139DA-5663-41AA-BA64-4EDAD32A6384}" presName="spacer" presStyleCnt="0"/>
      <dgm:spPr/>
    </dgm:pt>
    <dgm:pt modelId="{80E04E53-9D7A-457D-9049-491B31A5927A}" type="pres">
      <dgm:prSet presAssocID="{C2BC039F-6185-48C0-BB3E-41A518CF49FB}" presName="comp" presStyleCnt="0"/>
      <dgm:spPr/>
    </dgm:pt>
    <dgm:pt modelId="{D8DD9E7A-B0A9-4B40-95AF-1F599B88FA43}" type="pres">
      <dgm:prSet presAssocID="{C2BC039F-6185-48C0-BB3E-41A518CF49FB}" presName="box" presStyleLbl="node1" presStyleIdx="3" presStyleCnt="4"/>
      <dgm:spPr/>
      <dgm:t>
        <a:bodyPr/>
        <a:lstStyle/>
        <a:p>
          <a:endParaRPr lang="fr-FR"/>
        </a:p>
      </dgm:t>
    </dgm:pt>
    <dgm:pt modelId="{499EE08C-D809-4425-8097-28E5D8665126}" type="pres">
      <dgm:prSet presAssocID="{C2BC039F-6185-48C0-BB3E-41A518CF49F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C982611-44E9-4172-8EB7-B0BD28293419}" type="pres">
      <dgm:prSet presAssocID="{C2BC039F-6185-48C0-BB3E-41A518CF49F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B06438-3DCF-42EA-84E1-82FE1206CD4A}" type="presOf" srcId="{2C701F72-5508-40E9-8DF4-DA05041810FE}" destId="{D8DD9E7A-B0A9-4B40-95AF-1F599B88FA43}" srcOrd="0" destOrd="1" presId="urn:microsoft.com/office/officeart/2005/8/layout/vList4"/>
    <dgm:cxn modelId="{77F5F986-C2D3-4C95-A87A-FA7F09BFDA56}" type="presOf" srcId="{C2BC039F-6185-48C0-BB3E-41A518CF49FB}" destId="{D8DD9E7A-B0A9-4B40-95AF-1F599B88FA43}" srcOrd="0" destOrd="0" presId="urn:microsoft.com/office/officeart/2005/8/layout/vList4"/>
    <dgm:cxn modelId="{9AC38806-4A45-458A-82A2-1CEF9B5AE3B2}" type="presOf" srcId="{42FF119B-DC30-4622-9C14-DE8B5B85BC8A}" destId="{A53032A1-564D-4A50-80EC-F6A345EBD2ED}" srcOrd="0" destOrd="0" presId="urn:microsoft.com/office/officeart/2005/8/layout/vList4"/>
    <dgm:cxn modelId="{8CF0AE70-0E88-4AF3-9AA3-7F50363A5D8F}" type="presOf" srcId="{6469E4AF-009E-4A21-A532-233268F1D784}" destId="{DD4B67AB-9DF4-40F7-B8F1-2D1054857CB0}" srcOrd="1" destOrd="0" presId="urn:microsoft.com/office/officeart/2005/8/layout/vList4"/>
    <dgm:cxn modelId="{CF52ABED-7C8C-4DFE-B38E-5BBD891AE398}" type="presOf" srcId="{8F19EC6A-FC81-43D2-A06E-EB07A9AFB42E}" destId="{113F8026-3779-4B53-B736-CC5D1B84CD18}" srcOrd="0" destOrd="0" presId="urn:microsoft.com/office/officeart/2005/8/layout/vList4"/>
    <dgm:cxn modelId="{0A353C3F-BF0B-408D-A306-DC98DF38D973}" type="presOf" srcId="{42FF119B-DC30-4622-9C14-DE8B5B85BC8A}" destId="{21BAF968-EA39-4507-A5F7-2EFB3123CA1A}" srcOrd="1" destOrd="0" presId="urn:microsoft.com/office/officeart/2005/8/layout/vList4"/>
    <dgm:cxn modelId="{2672F4F4-AE25-48EC-BA6B-D10ECFC58E22}" type="presOf" srcId="{D010040A-488F-48BE-946B-4444E6507569}" destId="{09F33686-9623-4DA2-AE95-842D656FB88C}" srcOrd="0" destOrd="0" presId="urn:microsoft.com/office/officeart/2005/8/layout/vList4"/>
    <dgm:cxn modelId="{36F3CB7F-1E8E-484F-ABB6-80E0C43FAF1B}" type="presOf" srcId="{D010040A-488F-48BE-946B-4444E6507569}" destId="{D07737D2-CDA1-445F-8478-BD54321F4455}" srcOrd="1" destOrd="0" presId="urn:microsoft.com/office/officeart/2005/8/layout/vList4"/>
    <dgm:cxn modelId="{AE8747F3-0FD2-4F08-96EF-D252E4CB9735}" srcId="{C2BC039F-6185-48C0-BB3E-41A518CF49FB}" destId="{27DA4DC1-749B-48DC-A465-9A4D6C76F2AF}" srcOrd="1" destOrd="0" parTransId="{7200DCF7-9221-4265-9CE3-F266E1709345}" sibTransId="{E637FD80-59D6-42E4-8073-CA96AF9A5A17}"/>
    <dgm:cxn modelId="{70922996-37F6-488F-B54C-7BDC821DCD69}" srcId="{8F19EC6A-FC81-43D2-A06E-EB07A9AFB42E}" destId="{C2BC039F-6185-48C0-BB3E-41A518CF49FB}" srcOrd="3" destOrd="0" parTransId="{B02F55CF-8582-4453-94C1-6731FA9ED956}" sibTransId="{A9056B58-DDBE-46AB-9D1E-38AED0412F5A}"/>
    <dgm:cxn modelId="{372AADDE-C804-4EEE-B967-E6D4CECAE098}" srcId="{D010040A-488F-48BE-946B-4444E6507569}" destId="{08A1BF0C-F8B9-4BAE-BEAE-7C32C5A590B5}" srcOrd="0" destOrd="0" parTransId="{DE17E450-180C-48D2-A8C0-2E83FD102638}" sibTransId="{52D50347-DF78-419B-8D45-A57CF254AAC1}"/>
    <dgm:cxn modelId="{026149DB-B00D-4622-9EAA-E292AA8647D7}" srcId="{8F19EC6A-FC81-43D2-A06E-EB07A9AFB42E}" destId="{6469E4AF-009E-4A21-A532-233268F1D784}" srcOrd="0" destOrd="0" parTransId="{F9D89360-B32E-43E8-B79F-FDA2E76D9FB9}" sibTransId="{5283FD32-AB81-4D8B-84AA-57CD92F31E10}"/>
    <dgm:cxn modelId="{7ECDD632-9F6B-463B-9740-EDF1DCEBB928}" type="presOf" srcId="{C2BC039F-6185-48C0-BB3E-41A518CF49FB}" destId="{2C982611-44E9-4172-8EB7-B0BD28293419}" srcOrd="1" destOrd="0" presId="urn:microsoft.com/office/officeart/2005/8/layout/vList4"/>
    <dgm:cxn modelId="{C8B141A3-4C51-4E49-B807-F7837848665A}" type="presOf" srcId="{08A1BF0C-F8B9-4BAE-BEAE-7C32C5A590B5}" destId="{D07737D2-CDA1-445F-8478-BD54321F4455}" srcOrd="1" destOrd="1" presId="urn:microsoft.com/office/officeart/2005/8/layout/vList4"/>
    <dgm:cxn modelId="{2D71DAAF-4A82-407D-BED7-893AAA0C1454}" type="presOf" srcId="{27DA4DC1-749B-48DC-A465-9A4D6C76F2AF}" destId="{D8DD9E7A-B0A9-4B40-95AF-1F599B88FA43}" srcOrd="0" destOrd="2" presId="urn:microsoft.com/office/officeart/2005/8/layout/vList4"/>
    <dgm:cxn modelId="{804F793C-C856-4988-96EC-2A4EA1CC8778}" srcId="{C2BC039F-6185-48C0-BB3E-41A518CF49FB}" destId="{2C701F72-5508-40E9-8DF4-DA05041810FE}" srcOrd="0" destOrd="0" parTransId="{846565B3-50BF-4893-969B-36CB9837EBD8}" sibTransId="{00E06DC1-099F-49F0-BAAE-A8742FECEDB3}"/>
    <dgm:cxn modelId="{56F05900-FDD9-45ED-930C-5FD1F9DC82BA}" type="presOf" srcId="{08A1BF0C-F8B9-4BAE-BEAE-7C32C5A590B5}" destId="{09F33686-9623-4DA2-AE95-842D656FB88C}" srcOrd="0" destOrd="1" presId="urn:microsoft.com/office/officeart/2005/8/layout/vList4"/>
    <dgm:cxn modelId="{8986DB56-B62B-4FCE-9098-5EBF87C3CA18}" type="presOf" srcId="{27DA4DC1-749B-48DC-A465-9A4D6C76F2AF}" destId="{2C982611-44E9-4172-8EB7-B0BD28293419}" srcOrd="1" destOrd="2" presId="urn:microsoft.com/office/officeart/2005/8/layout/vList4"/>
    <dgm:cxn modelId="{22EBEDE4-5EB2-4546-809B-92AC680CA66F}" srcId="{8F19EC6A-FC81-43D2-A06E-EB07A9AFB42E}" destId="{42FF119B-DC30-4622-9C14-DE8B5B85BC8A}" srcOrd="1" destOrd="0" parTransId="{F35D7377-1E0E-45BE-B068-DB1E0537C23C}" sibTransId="{488448B0-67E2-4476-98E9-9790CB618A44}"/>
    <dgm:cxn modelId="{CF3C096B-927B-4B8E-A0F3-C9833E45E453}" type="presOf" srcId="{6469E4AF-009E-4A21-A532-233268F1D784}" destId="{E90D2A03-E721-474C-A70D-003081370835}" srcOrd="0" destOrd="0" presId="urn:microsoft.com/office/officeart/2005/8/layout/vList4"/>
    <dgm:cxn modelId="{F20B70DB-A358-4802-95C4-0DF5E8EBB0DA}" type="presOf" srcId="{2C701F72-5508-40E9-8DF4-DA05041810FE}" destId="{2C982611-44E9-4172-8EB7-B0BD28293419}" srcOrd="1" destOrd="1" presId="urn:microsoft.com/office/officeart/2005/8/layout/vList4"/>
    <dgm:cxn modelId="{8915791F-145E-49F4-B221-145D71EEBF92}" srcId="{8F19EC6A-FC81-43D2-A06E-EB07A9AFB42E}" destId="{D010040A-488F-48BE-946B-4444E6507569}" srcOrd="2" destOrd="0" parTransId="{5CE274DF-370F-420C-805F-18A5408D4838}" sibTransId="{6D0139DA-5663-41AA-BA64-4EDAD32A6384}"/>
    <dgm:cxn modelId="{DFEA3D99-D42B-4228-9186-F2CF671DEE42}" type="presParOf" srcId="{113F8026-3779-4B53-B736-CC5D1B84CD18}" destId="{9D364BD7-A6D1-40D4-896D-3BAA6D365425}" srcOrd="0" destOrd="0" presId="urn:microsoft.com/office/officeart/2005/8/layout/vList4"/>
    <dgm:cxn modelId="{440295E6-B946-45B9-A898-224007048858}" type="presParOf" srcId="{9D364BD7-A6D1-40D4-896D-3BAA6D365425}" destId="{E90D2A03-E721-474C-A70D-003081370835}" srcOrd="0" destOrd="0" presId="urn:microsoft.com/office/officeart/2005/8/layout/vList4"/>
    <dgm:cxn modelId="{743D9507-94A0-4A1E-B036-6AE74E30724E}" type="presParOf" srcId="{9D364BD7-A6D1-40D4-896D-3BAA6D365425}" destId="{3A01BB58-2E00-49FC-91D8-EB6AC825D56E}" srcOrd="1" destOrd="0" presId="urn:microsoft.com/office/officeart/2005/8/layout/vList4"/>
    <dgm:cxn modelId="{8C0CE5A0-5310-4872-AE75-DEEE8D1BB8BC}" type="presParOf" srcId="{9D364BD7-A6D1-40D4-896D-3BAA6D365425}" destId="{DD4B67AB-9DF4-40F7-B8F1-2D1054857CB0}" srcOrd="2" destOrd="0" presId="urn:microsoft.com/office/officeart/2005/8/layout/vList4"/>
    <dgm:cxn modelId="{97C67BC1-6564-4618-8C82-D6F1DB3D2B18}" type="presParOf" srcId="{113F8026-3779-4B53-B736-CC5D1B84CD18}" destId="{366BB44B-E833-43E3-9CD8-5AE4486D6D3A}" srcOrd="1" destOrd="0" presId="urn:microsoft.com/office/officeart/2005/8/layout/vList4"/>
    <dgm:cxn modelId="{DFDE3B37-5530-4ED6-8F0B-B253B4BA8044}" type="presParOf" srcId="{113F8026-3779-4B53-B736-CC5D1B84CD18}" destId="{28124322-226B-4A1C-AD4E-DDC37C7D68D0}" srcOrd="2" destOrd="0" presId="urn:microsoft.com/office/officeart/2005/8/layout/vList4"/>
    <dgm:cxn modelId="{C9F6DB16-49D4-4796-A596-F12E76E46E25}" type="presParOf" srcId="{28124322-226B-4A1C-AD4E-DDC37C7D68D0}" destId="{A53032A1-564D-4A50-80EC-F6A345EBD2ED}" srcOrd="0" destOrd="0" presId="urn:microsoft.com/office/officeart/2005/8/layout/vList4"/>
    <dgm:cxn modelId="{8FFB3DE9-8335-4A14-BE36-71AA23B51210}" type="presParOf" srcId="{28124322-226B-4A1C-AD4E-DDC37C7D68D0}" destId="{6ADDC737-803C-45FD-A0E9-B3E69C8F656B}" srcOrd="1" destOrd="0" presId="urn:microsoft.com/office/officeart/2005/8/layout/vList4"/>
    <dgm:cxn modelId="{BB005EDB-AE76-4D6D-8359-C1B8D81FAA1B}" type="presParOf" srcId="{28124322-226B-4A1C-AD4E-DDC37C7D68D0}" destId="{21BAF968-EA39-4507-A5F7-2EFB3123CA1A}" srcOrd="2" destOrd="0" presId="urn:microsoft.com/office/officeart/2005/8/layout/vList4"/>
    <dgm:cxn modelId="{E6DD9476-B56B-42A0-A24E-283EF8031234}" type="presParOf" srcId="{113F8026-3779-4B53-B736-CC5D1B84CD18}" destId="{B43D2EBA-1F3F-4D21-9CE9-B99A359D8A1F}" srcOrd="3" destOrd="0" presId="urn:microsoft.com/office/officeart/2005/8/layout/vList4"/>
    <dgm:cxn modelId="{80471D42-015E-4E15-94B2-4D64A199CFB5}" type="presParOf" srcId="{113F8026-3779-4B53-B736-CC5D1B84CD18}" destId="{824C530D-1CA8-4300-8C8F-B6A99B50849B}" srcOrd="4" destOrd="0" presId="urn:microsoft.com/office/officeart/2005/8/layout/vList4"/>
    <dgm:cxn modelId="{EB5192C2-85BB-4142-87BE-66D082A36EC8}" type="presParOf" srcId="{824C530D-1CA8-4300-8C8F-B6A99B50849B}" destId="{09F33686-9623-4DA2-AE95-842D656FB88C}" srcOrd="0" destOrd="0" presId="urn:microsoft.com/office/officeart/2005/8/layout/vList4"/>
    <dgm:cxn modelId="{2ED1CB97-7AF4-4C55-8EAE-A29AC970C0AA}" type="presParOf" srcId="{824C530D-1CA8-4300-8C8F-B6A99B50849B}" destId="{AEE692A3-5C4C-4308-BAA7-CE74CB3BC93C}" srcOrd="1" destOrd="0" presId="urn:microsoft.com/office/officeart/2005/8/layout/vList4"/>
    <dgm:cxn modelId="{D2FCB904-2E58-414A-8629-AD4A9858C3C2}" type="presParOf" srcId="{824C530D-1CA8-4300-8C8F-B6A99B50849B}" destId="{D07737D2-CDA1-445F-8478-BD54321F4455}" srcOrd="2" destOrd="0" presId="urn:microsoft.com/office/officeart/2005/8/layout/vList4"/>
    <dgm:cxn modelId="{45FD6C56-9FDE-418B-9389-503D89506E36}" type="presParOf" srcId="{113F8026-3779-4B53-B736-CC5D1B84CD18}" destId="{B674FEAD-0CA5-4F39-958D-8094B0D8FD97}" srcOrd="5" destOrd="0" presId="urn:microsoft.com/office/officeart/2005/8/layout/vList4"/>
    <dgm:cxn modelId="{28CD3DC6-4307-4178-A9F6-99EAA1B30955}" type="presParOf" srcId="{113F8026-3779-4B53-B736-CC5D1B84CD18}" destId="{80E04E53-9D7A-457D-9049-491B31A5927A}" srcOrd="6" destOrd="0" presId="urn:microsoft.com/office/officeart/2005/8/layout/vList4"/>
    <dgm:cxn modelId="{01E71B6F-10E1-496E-88EE-198FF863C810}" type="presParOf" srcId="{80E04E53-9D7A-457D-9049-491B31A5927A}" destId="{D8DD9E7A-B0A9-4B40-95AF-1F599B88FA43}" srcOrd="0" destOrd="0" presId="urn:microsoft.com/office/officeart/2005/8/layout/vList4"/>
    <dgm:cxn modelId="{025FA1D6-E828-4D1A-9945-B0C941EA45C3}" type="presParOf" srcId="{80E04E53-9D7A-457D-9049-491B31A5927A}" destId="{499EE08C-D809-4425-8097-28E5D8665126}" srcOrd="1" destOrd="0" presId="urn:microsoft.com/office/officeart/2005/8/layout/vList4"/>
    <dgm:cxn modelId="{9BB61B61-70B1-4DFE-B81B-9E07E5667EA0}" type="presParOf" srcId="{80E04E53-9D7A-457D-9049-491B31A5927A}" destId="{2C982611-44E9-4172-8EB7-B0BD2829341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A5DDA-FE62-4F1A-928D-104D6C52A30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7508D28-F8C0-49C9-9B62-8E577260FA13}">
      <dgm:prSet phldrT="[Text]"/>
      <dgm:spPr/>
      <dgm:t>
        <a:bodyPr/>
        <a:lstStyle/>
        <a:p>
          <a:r>
            <a:rPr lang="fr-FR" dirty="0" smtClean="0"/>
            <a:t>Variétés de maïs hybrides</a:t>
          </a:r>
          <a:endParaRPr lang="fr-FR" dirty="0"/>
        </a:p>
      </dgm:t>
    </dgm:pt>
    <dgm:pt modelId="{7184FED6-723B-4D90-8BA3-098F6F9D1E6C}" type="parTrans" cxnId="{39BEB13F-F952-4C0A-9926-BC41500BEBB5}">
      <dgm:prSet/>
      <dgm:spPr/>
      <dgm:t>
        <a:bodyPr/>
        <a:lstStyle/>
        <a:p>
          <a:endParaRPr lang="fr-FR"/>
        </a:p>
      </dgm:t>
    </dgm:pt>
    <dgm:pt modelId="{CC62D287-2148-4249-856B-6CD371937CD3}" type="sibTrans" cxnId="{39BEB13F-F952-4C0A-9926-BC41500BEBB5}">
      <dgm:prSet/>
      <dgm:spPr/>
      <dgm:t>
        <a:bodyPr/>
        <a:lstStyle/>
        <a:p>
          <a:endParaRPr lang="fr-FR"/>
        </a:p>
      </dgm:t>
    </dgm:pt>
    <dgm:pt modelId="{46B7936A-36AF-4FA0-8A43-ABFC7612E022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18</a:t>
          </a:r>
          <a:r>
            <a:rPr lang="fr-FR" dirty="0" smtClean="0"/>
            <a:t> </a:t>
          </a:r>
          <a:r>
            <a:rPr lang="fr-FR" dirty="0" smtClean="0">
              <a:latin typeface="Arial" pitchFamily="34" charset="0"/>
              <a:cs typeface="Arial" pitchFamily="34" charset="0"/>
            </a:rPr>
            <a:t>variétés </a:t>
          </a:r>
          <a:r>
            <a:rPr lang="fr-FR" dirty="0" smtClean="0">
              <a:latin typeface="Arial"/>
              <a:cs typeface="Arial"/>
            </a:rPr>
            <a:t>expérimentées</a:t>
          </a:r>
          <a:endParaRPr lang="fr-FR" dirty="0"/>
        </a:p>
      </dgm:t>
    </dgm:pt>
    <dgm:pt modelId="{ECAD62C8-246E-4ED3-8D1B-868CB95032FC}" type="parTrans" cxnId="{328CBF1D-3E2E-467E-BDEB-D6A514D80CD2}">
      <dgm:prSet/>
      <dgm:spPr/>
      <dgm:t>
        <a:bodyPr/>
        <a:lstStyle/>
        <a:p>
          <a:endParaRPr lang="fr-FR"/>
        </a:p>
      </dgm:t>
    </dgm:pt>
    <dgm:pt modelId="{6741E7E0-97C7-46DF-A664-FB7E4C387E7A}" type="sibTrans" cxnId="{328CBF1D-3E2E-467E-BDEB-D6A514D80CD2}">
      <dgm:prSet/>
      <dgm:spPr/>
      <dgm:t>
        <a:bodyPr/>
        <a:lstStyle/>
        <a:p>
          <a:endParaRPr lang="fr-FR"/>
        </a:p>
      </dgm:t>
    </dgm:pt>
    <dgm:pt modelId="{7CD9B14F-D95D-42F7-A184-1742F6847939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5 vulgarisées (30F87, 30F80, P4226..)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E7DEB28C-136C-4025-813E-96191A81E800}" type="parTrans" cxnId="{3370E6D9-9FAC-440F-B717-B7C63D0EB679}">
      <dgm:prSet/>
      <dgm:spPr/>
      <dgm:t>
        <a:bodyPr/>
        <a:lstStyle/>
        <a:p>
          <a:endParaRPr lang="fr-FR"/>
        </a:p>
      </dgm:t>
    </dgm:pt>
    <dgm:pt modelId="{2F30F271-EA49-489C-8988-471F78819AFB}" type="sibTrans" cxnId="{3370E6D9-9FAC-440F-B717-B7C63D0EB679}">
      <dgm:prSet/>
      <dgm:spPr/>
      <dgm:t>
        <a:bodyPr/>
        <a:lstStyle/>
        <a:p>
          <a:endParaRPr lang="fr-FR"/>
        </a:p>
      </dgm:t>
    </dgm:pt>
    <dgm:pt modelId="{C0687F2F-B1E0-43CD-B0C7-078873A23889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4 variétés de haricot  résistantes/Mies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6D046F70-EFF4-4030-924D-69C1C048D7BA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Deux variétés de maïs productives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69169E78-0EB2-4547-AC68-D6AD122AF3BD}">
      <dgm:prSet phldrT="[Text]"/>
      <dgm:spPr/>
      <dgm:t>
        <a:bodyPr/>
        <a:lstStyle/>
        <a:p>
          <a:r>
            <a:rPr lang="fr-FR" dirty="0" smtClean="0"/>
            <a:t>Variétés améliorées à voie libre</a:t>
          </a:r>
          <a:endParaRPr lang="fr-FR" dirty="0"/>
        </a:p>
      </dgm:t>
    </dgm:pt>
    <dgm:pt modelId="{C442E3AB-2B37-491F-A688-CECD82619A72}" type="sibTrans" cxnId="{7ACA0808-8178-40D5-9BFE-764D4D05F034}">
      <dgm:prSet/>
      <dgm:spPr/>
      <dgm:t>
        <a:bodyPr/>
        <a:lstStyle/>
        <a:p>
          <a:endParaRPr lang="fr-FR"/>
        </a:p>
      </dgm:t>
    </dgm:pt>
    <dgm:pt modelId="{C6F1C657-AA27-47C2-8843-B7B26C609644}" type="parTrans" cxnId="{7ACA0808-8178-40D5-9BFE-764D4D05F034}">
      <dgm:prSet/>
      <dgm:spPr/>
      <dgm:t>
        <a:bodyPr/>
        <a:lstStyle/>
        <a:p>
          <a:endParaRPr lang="fr-FR"/>
        </a:p>
      </dgm:t>
    </dgm:pt>
    <dgm:pt modelId="{045B9134-A1DB-46B2-9096-EF79835C1CCD}" type="sibTrans" cxnId="{A746CFDE-EA6D-487D-A255-CDC8A5971243}">
      <dgm:prSet/>
      <dgm:spPr/>
      <dgm:t>
        <a:bodyPr/>
        <a:lstStyle/>
        <a:p>
          <a:endParaRPr lang="fr-FR"/>
        </a:p>
      </dgm:t>
    </dgm:pt>
    <dgm:pt modelId="{D60C8BC2-9985-4F1E-87B8-DFC2800B7DF6}" type="parTrans" cxnId="{A746CFDE-EA6D-487D-A255-CDC8A5971243}">
      <dgm:prSet/>
      <dgm:spPr/>
      <dgm:t>
        <a:bodyPr/>
        <a:lstStyle/>
        <a:p>
          <a:endParaRPr lang="fr-FR"/>
        </a:p>
      </dgm:t>
    </dgm:pt>
    <dgm:pt modelId="{FFE5D74D-9ABD-4541-A64E-A1BB853B71AD}" type="sibTrans" cxnId="{94607111-B90B-4D76-9D76-6DA9ADD6DA9A}">
      <dgm:prSet/>
      <dgm:spPr/>
      <dgm:t>
        <a:bodyPr/>
        <a:lstStyle/>
        <a:p>
          <a:endParaRPr lang="fr-FR"/>
        </a:p>
      </dgm:t>
    </dgm:pt>
    <dgm:pt modelId="{8EDB3BAF-1221-4BDE-A7D3-598817D52165}" type="parTrans" cxnId="{94607111-B90B-4D76-9D76-6DA9ADD6DA9A}">
      <dgm:prSet/>
      <dgm:spPr/>
      <dgm:t>
        <a:bodyPr/>
        <a:lstStyle/>
        <a:p>
          <a:endParaRPr lang="fr-FR"/>
        </a:p>
      </dgm:t>
    </dgm:pt>
    <dgm:pt modelId="{379B8D29-A6BA-4C50-BECC-3A67DCE1F275}">
      <dgm:prSet/>
      <dgm:spPr/>
      <dgm:t>
        <a:bodyPr/>
        <a:lstStyle/>
        <a:p>
          <a:r>
            <a:rPr lang="fr-FR" dirty="0" smtClean="0"/>
            <a:t>Les semences de qualit</a:t>
          </a:r>
          <a:r>
            <a:rPr lang="fr-FR" dirty="0" smtClean="0">
              <a:latin typeface="Times New Roman"/>
              <a:cs typeface="Times New Roman"/>
            </a:rPr>
            <a:t>é</a:t>
          </a:r>
          <a:endParaRPr lang="fr-FR" dirty="0"/>
        </a:p>
      </dgm:t>
    </dgm:pt>
    <dgm:pt modelId="{2827728D-A86C-4AE4-8B75-E4C5EB46DBE8}" type="parTrans" cxnId="{49E6D2B6-2891-42D2-A819-514688062021}">
      <dgm:prSet/>
      <dgm:spPr/>
    </dgm:pt>
    <dgm:pt modelId="{DE46C8B1-7EBE-4F77-AF86-24200534C9AD}" type="sibTrans" cxnId="{49E6D2B6-2891-42D2-A819-514688062021}">
      <dgm:prSet/>
      <dgm:spPr/>
    </dgm:pt>
    <dgm:pt modelId="{7A7F20F4-0E1E-4007-8D55-753CA29120AD}" type="pres">
      <dgm:prSet presAssocID="{3C4A5DDA-FE62-4F1A-928D-104D6C52A3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2EC905-D774-425F-907B-AA1C18964FD0}" type="pres">
      <dgm:prSet presAssocID="{C7508D28-F8C0-49C9-9B62-8E577260FA13}" presName="comp" presStyleCnt="0"/>
      <dgm:spPr/>
    </dgm:pt>
    <dgm:pt modelId="{5B8C2F99-7363-414E-B702-258B3FBE1B5B}" type="pres">
      <dgm:prSet presAssocID="{C7508D28-F8C0-49C9-9B62-8E577260FA13}" presName="box" presStyleLbl="node1" presStyleIdx="0" presStyleCnt="3"/>
      <dgm:spPr/>
      <dgm:t>
        <a:bodyPr/>
        <a:lstStyle/>
        <a:p>
          <a:endParaRPr lang="fr-FR"/>
        </a:p>
      </dgm:t>
    </dgm:pt>
    <dgm:pt modelId="{3FDC1E7D-3677-4A59-978B-C9F3A2C8EE1B}" type="pres">
      <dgm:prSet presAssocID="{C7508D28-F8C0-49C9-9B62-8E577260FA1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2D85CA-42A7-4D75-A886-55677AA30817}" type="pres">
      <dgm:prSet presAssocID="{C7508D28-F8C0-49C9-9B62-8E577260FA1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445651-C53C-45CF-B05F-AB07EEF8ECB8}" type="pres">
      <dgm:prSet presAssocID="{CC62D287-2148-4249-856B-6CD371937CD3}" presName="spacer" presStyleCnt="0"/>
      <dgm:spPr/>
    </dgm:pt>
    <dgm:pt modelId="{8300B5C0-6734-4F35-A5DC-66A892DF4268}" type="pres">
      <dgm:prSet presAssocID="{69169E78-0EB2-4547-AC68-D6AD122AF3BD}" presName="comp" presStyleCnt="0"/>
      <dgm:spPr/>
    </dgm:pt>
    <dgm:pt modelId="{A1B616C9-7714-4082-B300-520B0F5E95D1}" type="pres">
      <dgm:prSet presAssocID="{69169E78-0EB2-4547-AC68-D6AD122AF3BD}" presName="box" presStyleLbl="node1" presStyleIdx="1" presStyleCnt="3"/>
      <dgm:spPr/>
      <dgm:t>
        <a:bodyPr/>
        <a:lstStyle/>
        <a:p>
          <a:endParaRPr lang="fr-FR"/>
        </a:p>
      </dgm:t>
    </dgm:pt>
    <dgm:pt modelId="{17B938F7-9128-42D0-BE57-F67BB596B2A6}" type="pres">
      <dgm:prSet presAssocID="{69169E78-0EB2-4547-AC68-D6AD122AF3B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10BB37-BD21-4B3F-9B91-FE70D38AA7C2}" type="pres">
      <dgm:prSet presAssocID="{69169E78-0EB2-4547-AC68-D6AD122AF3B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68080E-6439-41F5-B6DB-3D865A3716D1}" type="pres">
      <dgm:prSet presAssocID="{C442E3AB-2B37-491F-A688-CECD82619A72}" presName="spacer" presStyleCnt="0"/>
      <dgm:spPr/>
    </dgm:pt>
    <dgm:pt modelId="{34502ABE-B827-4E27-BAA5-B378CF8FEDCF}" type="pres">
      <dgm:prSet presAssocID="{379B8D29-A6BA-4C50-BECC-3A67DCE1F275}" presName="comp" presStyleCnt="0"/>
      <dgm:spPr/>
    </dgm:pt>
    <dgm:pt modelId="{63B0F309-04BB-4E0D-B11A-ACF0578CA8A1}" type="pres">
      <dgm:prSet presAssocID="{379B8D29-A6BA-4C50-BECC-3A67DCE1F275}" presName="box" presStyleLbl="node1" presStyleIdx="2" presStyleCnt="3"/>
      <dgm:spPr/>
      <dgm:t>
        <a:bodyPr/>
        <a:lstStyle/>
        <a:p>
          <a:endParaRPr lang="fr-FR"/>
        </a:p>
      </dgm:t>
    </dgm:pt>
    <dgm:pt modelId="{255A75DA-6047-418E-99E8-755C0CF0ED70}" type="pres">
      <dgm:prSet presAssocID="{379B8D29-A6BA-4C50-BECC-3A67DCE1F27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6AE26F2C-4186-4C88-8CF1-2239474DC304}" type="pres">
      <dgm:prSet presAssocID="{379B8D29-A6BA-4C50-BECC-3A67DCE1F2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D0ED2DE-5EC7-4CD0-890C-A3F1A747DA06}" type="presOf" srcId="{46B7936A-36AF-4FA0-8A43-ABFC7612E022}" destId="{372D85CA-42A7-4D75-A886-55677AA30817}" srcOrd="1" destOrd="1" presId="urn:microsoft.com/office/officeart/2005/8/layout/vList4"/>
    <dgm:cxn modelId="{49E6D2B6-2891-42D2-A819-514688062021}" srcId="{3C4A5DDA-FE62-4F1A-928D-104D6C52A305}" destId="{379B8D29-A6BA-4C50-BECC-3A67DCE1F275}" srcOrd="2" destOrd="0" parTransId="{2827728D-A86C-4AE4-8B75-E4C5EB46DBE8}" sibTransId="{DE46C8B1-7EBE-4F77-AF86-24200534C9AD}"/>
    <dgm:cxn modelId="{BBD00AB4-7E6F-498B-A59D-59BF0F73BE38}" type="presOf" srcId="{46B7936A-36AF-4FA0-8A43-ABFC7612E022}" destId="{5B8C2F99-7363-414E-B702-258B3FBE1B5B}" srcOrd="0" destOrd="1" presId="urn:microsoft.com/office/officeart/2005/8/layout/vList4"/>
    <dgm:cxn modelId="{03E8B714-8CDA-44AA-8FC2-2F3CA0F8B6B9}" type="presOf" srcId="{379B8D29-A6BA-4C50-BECC-3A67DCE1F275}" destId="{6AE26F2C-4186-4C88-8CF1-2239474DC304}" srcOrd="1" destOrd="0" presId="urn:microsoft.com/office/officeart/2005/8/layout/vList4"/>
    <dgm:cxn modelId="{F4FFA87C-2EB9-4D13-BFCE-A28E197A8EFE}" type="presOf" srcId="{C7508D28-F8C0-49C9-9B62-8E577260FA13}" destId="{372D85CA-42A7-4D75-A886-55677AA30817}" srcOrd="1" destOrd="0" presId="urn:microsoft.com/office/officeart/2005/8/layout/vList4"/>
    <dgm:cxn modelId="{626E5AE9-6120-47E0-8150-8ADF457DFA90}" type="presOf" srcId="{69169E78-0EB2-4547-AC68-D6AD122AF3BD}" destId="{A1B616C9-7714-4082-B300-520B0F5E95D1}" srcOrd="0" destOrd="0" presId="urn:microsoft.com/office/officeart/2005/8/layout/vList4"/>
    <dgm:cxn modelId="{8504BB25-E275-4E36-BDDC-355281FD85E3}" type="presOf" srcId="{C7508D28-F8C0-49C9-9B62-8E577260FA13}" destId="{5B8C2F99-7363-414E-B702-258B3FBE1B5B}" srcOrd="0" destOrd="0" presId="urn:microsoft.com/office/officeart/2005/8/layout/vList4"/>
    <dgm:cxn modelId="{328CBF1D-3E2E-467E-BDEB-D6A514D80CD2}" srcId="{C7508D28-F8C0-49C9-9B62-8E577260FA13}" destId="{46B7936A-36AF-4FA0-8A43-ABFC7612E022}" srcOrd="0" destOrd="0" parTransId="{ECAD62C8-246E-4ED3-8D1B-868CB95032FC}" sibTransId="{6741E7E0-97C7-46DF-A664-FB7E4C387E7A}"/>
    <dgm:cxn modelId="{39BEB13F-F952-4C0A-9926-BC41500BEBB5}" srcId="{3C4A5DDA-FE62-4F1A-928D-104D6C52A305}" destId="{C7508D28-F8C0-49C9-9B62-8E577260FA13}" srcOrd="0" destOrd="0" parTransId="{7184FED6-723B-4D90-8BA3-098F6F9D1E6C}" sibTransId="{CC62D287-2148-4249-856B-6CD371937CD3}"/>
    <dgm:cxn modelId="{FECF2680-E245-461F-904C-384A5B778961}" type="presOf" srcId="{C0687F2F-B1E0-43CD-B0C7-078873A23889}" destId="{A1B616C9-7714-4082-B300-520B0F5E95D1}" srcOrd="0" destOrd="2" presId="urn:microsoft.com/office/officeart/2005/8/layout/vList4"/>
    <dgm:cxn modelId="{7ACA0808-8178-40D5-9BFE-764D4D05F034}" srcId="{3C4A5DDA-FE62-4F1A-928D-104D6C52A305}" destId="{69169E78-0EB2-4547-AC68-D6AD122AF3BD}" srcOrd="1" destOrd="0" parTransId="{C6F1C657-AA27-47C2-8843-B7B26C609644}" sibTransId="{C442E3AB-2B37-491F-A688-CECD82619A72}"/>
    <dgm:cxn modelId="{8C56D00D-CED5-4D7A-88CB-03466D6B6613}" type="presOf" srcId="{6D046F70-EFF4-4030-924D-69C1C048D7BA}" destId="{A1B616C9-7714-4082-B300-520B0F5E95D1}" srcOrd="0" destOrd="1" presId="urn:microsoft.com/office/officeart/2005/8/layout/vList4"/>
    <dgm:cxn modelId="{3370E6D9-9FAC-440F-B717-B7C63D0EB679}" srcId="{C7508D28-F8C0-49C9-9B62-8E577260FA13}" destId="{7CD9B14F-D95D-42F7-A184-1742F6847939}" srcOrd="1" destOrd="0" parTransId="{E7DEB28C-136C-4025-813E-96191A81E800}" sibTransId="{2F30F271-EA49-489C-8988-471F78819AFB}"/>
    <dgm:cxn modelId="{1BDC3AAF-B81C-426E-AA18-929A4AF6D0C5}" type="presOf" srcId="{3C4A5DDA-FE62-4F1A-928D-104D6C52A305}" destId="{7A7F20F4-0E1E-4007-8D55-753CA29120AD}" srcOrd="0" destOrd="0" presId="urn:microsoft.com/office/officeart/2005/8/layout/vList4"/>
    <dgm:cxn modelId="{C58BECD2-CFC2-4C67-8042-0BFAAB3D900A}" type="presOf" srcId="{6D046F70-EFF4-4030-924D-69C1C048D7BA}" destId="{1410BB37-BD21-4B3F-9B91-FE70D38AA7C2}" srcOrd="1" destOrd="1" presId="urn:microsoft.com/office/officeart/2005/8/layout/vList4"/>
    <dgm:cxn modelId="{FB051DBB-2F0F-4A0E-8707-7A7BEA24BDD1}" type="presOf" srcId="{C0687F2F-B1E0-43CD-B0C7-078873A23889}" destId="{1410BB37-BD21-4B3F-9B91-FE70D38AA7C2}" srcOrd="1" destOrd="2" presId="urn:microsoft.com/office/officeart/2005/8/layout/vList4"/>
    <dgm:cxn modelId="{A746CFDE-EA6D-487D-A255-CDC8A5971243}" srcId="{69169E78-0EB2-4547-AC68-D6AD122AF3BD}" destId="{C0687F2F-B1E0-43CD-B0C7-078873A23889}" srcOrd="1" destOrd="0" parTransId="{D60C8BC2-9985-4F1E-87B8-DFC2800B7DF6}" sibTransId="{045B9134-A1DB-46B2-9096-EF79835C1CCD}"/>
    <dgm:cxn modelId="{D4960790-507F-4D05-BCE8-2F8C0881F234}" type="presOf" srcId="{7CD9B14F-D95D-42F7-A184-1742F6847939}" destId="{372D85CA-42A7-4D75-A886-55677AA30817}" srcOrd="1" destOrd="2" presId="urn:microsoft.com/office/officeart/2005/8/layout/vList4"/>
    <dgm:cxn modelId="{829D0F8F-2B18-466D-AED7-AB971DD6D732}" type="presOf" srcId="{7CD9B14F-D95D-42F7-A184-1742F6847939}" destId="{5B8C2F99-7363-414E-B702-258B3FBE1B5B}" srcOrd="0" destOrd="2" presId="urn:microsoft.com/office/officeart/2005/8/layout/vList4"/>
    <dgm:cxn modelId="{98E36108-7390-46BC-9C7A-39D8DFA8D313}" type="presOf" srcId="{69169E78-0EB2-4547-AC68-D6AD122AF3BD}" destId="{1410BB37-BD21-4B3F-9B91-FE70D38AA7C2}" srcOrd="1" destOrd="0" presId="urn:microsoft.com/office/officeart/2005/8/layout/vList4"/>
    <dgm:cxn modelId="{94607111-B90B-4D76-9D76-6DA9ADD6DA9A}" srcId="{69169E78-0EB2-4547-AC68-D6AD122AF3BD}" destId="{6D046F70-EFF4-4030-924D-69C1C048D7BA}" srcOrd="0" destOrd="0" parTransId="{8EDB3BAF-1221-4BDE-A7D3-598817D52165}" sibTransId="{FFE5D74D-9ABD-4541-A64E-A1BB853B71AD}"/>
    <dgm:cxn modelId="{013CAD01-0C92-450A-B011-55F8214F8493}" type="presOf" srcId="{379B8D29-A6BA-4C50-BECC-3A67DCE1F275}" destId="{63B0F309-04BB-4E0D-B11A-ACF0578CA8A1}" srcOrd="0" destOrd="0" presId="urn:microsoft.com/office/officeart/2005/8/layout/vList4"/>
    <dgm:cxn modelId="{D9CA16D7-CC03-475F-8089-A9BA4A3A11D5}" type="presParOf" srcId="{7A7F20F4-0E1E-4007-8D55-753CA29120AD}" destId="{A22EC905-D774-425F-907B-AA1C18964FD0}" srcOrd="0" destOrd="0" presId="urn:microsoft.com/office/officeart/2005/8/layout/vList4"/>
    <dgm:cxn modelId="{643A3C12-9F78-4D98-BDBF-0E558CF3BAD8}" type="presParOf" srcId="{A22EC905-D774-425F-907B-AA1C18964FD0}" destId="{5B8C2F99-7363-414E-B702-258B3FBE1B5B}" srcOrd="0" destOrd="0" presId="urn:microsoft.com/office/officeart/2005/8/layout/vList4"/>
    <dgm:cxn modelId="{E5F8BA2D-0A09-4FC2-93A2-4A7B3526DE9F}" type="presParOf" srcId="{A22EC905-D774-425F-907B-AA1C18964FD0}" destId="{3FDC1E7D-3677-4A59-978B-C9F3A2C8EE1B}" srcOrd="1" destOrd="0" presId="urn:microsoft.com/office/officeart/2005/8/layout/vList4"/>
    <dgm:cxn modelId="{CE817FD1-F4E7-442E-A0AA-345D22D9D57E}" type="presParOf" srcId="{A22EC905-D774-425F-907B-AA1C18964FD0}" destId="{372D85CA-42A7-4D75-A886-55677AA30817}" srcOrd="2" destOrd="0" presId="urn:microsoft.com/office/officeart/2005/8/layout/vList4"/>
    <dgm:cxn modelId="{59EB31A6-9ABC-411A-AC38-EDF6A724222D}" type="presParOf" srcId="{7A7F20F4-0E1E-4007-8D55-753CA29120AD}" destId="{09445651-C53C-45CF-B05F-AB07EEF8ECB8}" srcOrd="1" destOrd="0" presId="urn:microsoft.com/office/officeart/2005/8/layout/vList4"/>
    <dgm:cxn modelId="{2FF5CC97-71D4-4BF1-88BC-EAB811001497}" type="presParOf" srcId="{7A7F20F4-0E1E-4007-8D55-753CA29120AD}" destId="{8300B5C0-6734-4F35-A5DC-66A892DF4268}" srcOrd="2" destOrd="0" presId="urn:microsoft.com/office/officeart/2005/8/layout/vList4"/>
    <dgm:cxn modelId="{A3365865-4ABF-4A7A-8A8D-9C34B17EA86A}" type="presParOf" srcId="{8300B5C0-6734-4F35-A5DC-66A892DF4268}" destId="{A1B616C9-7714-4082-B300-520B0F5E95D1}" srcOrd="0" destOrd="0" presId="urn:microsoft.com/office/officeart/2005/8/layout/vList4"/>
    <dgm:cxn modelId="{C2327555-6361-4E14-8651-6A3A5B1A786D}" type="presParOf" srcId="{8300B5C0-6734-4F35-A5DC-66A892DF4268}" destId="{17B938F7-9128-42D0-BE57-F67BB596B2A6}" srcOrd="1" destOrd="0" presId="urn:microsoft.com/office/officeart/2005/8/layout/vList4"/>
    <dgm:cxn modelId="{31F00E48-E316-41E8-8492-CBF63BF5FBEE}" type="presParOf" srcId="{8300B5C0-6734-4F35-A5DC-66A892DF4268}" destId="{1410BB37-BD21-4B3F-9B91-FE70D38AA7C2}" srcOrd="2" destOrd="0" presId="urn:microsoft.com/office/officeart/2005/8/layout/vList4"/>
    <dgm:cxn modelId="{4A874DF5-A667-4BA7-8D65-D5A25C8811EE}" type="presParOf" srcId="{7A7F20F4-0E1E-4007-8D55-753CA29120AD}" destId="{F368080E-6439-41F5-B6DB-3D865A3716D1}" srcOrd="3" destOrd="0" presId="urn:microsoft.com/office/officeart/2005/8/layout/vList4"/>
    <dgm:cxn modelId="{01DF19D8-A232-4C30-8378-C27CAED44C80}" type="presParOf" srcId="{7A7F20F4-0E1E-4007-8D55-753CA29120AD}" destId="{34502ABE-B827-4E27-BAA5-B378CF8FEDCF}" srcOrd="4" destOrd="0" presId="urn:microsoft.com/office/officeart/2005/8/layout/vList4"/>
    <dgm:cxn modelId="{7481AA18-9651-4BFA-8F93-8CEA1A837AC2}" type="presParOf" srcId="{34502ABE-B827-4E27-BAA5-B378CF8FEDCF}" destId="{63B0F309-04BB-4E0D-B11A-ACF0578CA8A1}" srcOrd="0" destOrd="0" presId="urn:microsoft.com/office/officeart/2005/8/layout/vList4"/>
    <dgm:cxn modelId="{0C8B9617-DB68-41B6-8C20-BF3C79B011EC}" type="presParOf" srcId="{34502ABE-B827-4E27-BAA5-B378CF8FEDCF}" destId="{255A75DA-6047-418E-99E8-755C0CF0ED70}" srcOrd="1" destOrd="0" presId="urn:microsoft.com/office/officeart/2005/8/layout/vList4"/>
    <dgm:cxn modelId="{898FA262-69CD-4E6F-A5D9-13B2F5B6EC1A}" type="presParOf" srcId="{34502ABE-B827-4E27-BAA5-B378CF8FEDCF}" destId="{6AE26F2C-4186-4C88-8CF1-2239474DC3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A4045B-BFB3-48B5-8027-00CBC2900A7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2C602B-D71A-4CF5-8496-40D73484E65D}">
      <dgm:prSet phldrT="[Text]"/>
      <dgm:spPr/>
      <dgm:t>
        <a:bodyPr/>
        <a:lstStyle/>
        <a:p>
          <a:r>
            <a:rPr lang="fr-FR" sz="1600" dirty="0" smtClean="0"/>
            <a:t>Equipements de travail du sol</a:t>
          </a:r>
          <a:endParaRPr lang="fr-FR" sz="1600" dirty="0"/>
        </a:p>
      </dgm:t>
    </dgm:pt>
    <dgm:pt modelId="{10EB236D-91C8-452E-BA2F-B541F3DA1156}" type="parTrans" cxnId="{F3A646FC-FC59-4560-94A0-D6519BBBCB32}">
      <dgm:prSet/>
      <dgm:spPr/>
      <dgm:t>
        <a:bodyPr/>
        <a:lstStyle/>
        <a:p>
          <a:endParaRPr lang="fr-FR"/>
        </a:p>
      </dgm:t>
    </dgm:pt>
    <dgm:pt modelId="{B6D4B00E-01F7-4E7E-91F6-DF8648F9A394}" type="sibTrans" cxnId="{F3A646FC-FC59-4560-94A0-D6519BBBCB32}">
      <dgm:prSet/>
      <dgm:spPr/>
      <dgm:t>
        <a:bodyPr/>
        <a:lstStyle/>
        <a:p>
          <a:endParaRPr lang="fr-FR"/>
        </a:p>
      </dgm:t>
    </dgm:pt>
    <dgm:pt modelId="{F27A10CD-280F-4EDC-9CD4-3A8FFD067D88}">
      <dgm:prSet phldrT="[Text]" custT="1"/>
      <dgm:spPr/>
      <dgm:t>
        <a:bodyPr/>
        <a:lstStyle/>
        <a:p>
          <a:r>
            <a:rPr lang="fr-FR" sz="1400" dirty="0" smtClean="0"/>
            <a:t>Offset disc pour hersage des sols  lourds, et la billonneuse</a:t>
          </a:r>
          <a:endParaRPr lang="fr-FR" sz="1400" dirty="0"/>
        </a:p>
      </dgm:t>
    </dgm:pt>
    <dgm:pt modelId="{592ED667-DEBA-4C73-8208-A5FE115D53AB}" type="parTrans" cxnId="{ADFF4E65-8F2F-40EA-A224-53EBB118E144}">
      <dgm:prSet/>
      <dgm:spPr/>
      <dgm:t>
        <a:bodyPr/>
        <a:lstStyle/>
        <a:p>
          <a:endParaRPr lang="fr-FR"/>
        </a:p>
      </dgm:t>
    </dgm:pt>
    <dgm:pt modelId="{39825766-7A16-4E03-810A-66B8C8940C65}" type="sibTrans" cxnId="{ADFF4E65-8F2F-40EA-A224-53EBB118E144}">
      <dgm:prSet/>
      <dgm:spPr/>
      <dgm:t>
        <a:bodyPr/>
        <a:lstStyle/>
        <a:p>
          <a:endParaRPr lang="fr-FR"/>
        </a:p>
      </dgm:t>
    </dgm:pt>
    <dgm:pt modelId="{5AAD0496-70FD-4F7E-9F92-6D441A03EB36}">
      <dgm:prSet phldrT="[Text]"/>
      <dgm:spPr/>
      <dgm:t>
        <a:bodyPr/>
        <a:lstStyle/>
        <a:p>
          <a:r>
            <a:rPr lang="fr-FR" sz="1600" dirty="0" smtClean="0"/>
            <a:t>Equipements et Matériels Post récolte</a:t>
          </a:r>
          <a:endParaRPr lang="fr-FR" sz="1600" dirty="0"/>
        </a:p>
      </dgm:t>
    </dgm:pt>
    <dgm:pt modelId="{937724ED-3CA4-4B71-A5EB-0A3636979A14}" type="parTrans" cxnId="{3EFE14D4-E33E-4EA1-8831-EA4FD48B52A8}">
      <dgm:prSet/>
      <dgm:spPr/>
      <dgm:t>
        <a:bodyPr/>
        <a:lstStyle/>
        <a:p>
          <a:endParaRPr lang="fr-FR"/>
        </a:p>
      </dgm:t>
    </dgm:pt>
    <dgm:pt modelId="{28BAA45F-3B41-4D24-AC6F-BB31901132D6}" type="sibTrans" cxnId="{3EFE14D4-E33E-4EA1-8831-EA4FD48B52A8}">
      <dgm:prSet/>
      <dgm:spPr/>
      <dgm:t>
        <a:bodyPr/>
        <a:lstStyle/>
        <a:p>
          <a:endParaRPr lang="fr-FR"/>
        </a:p>
      </dgm:t>
    </dgm:pt>
    <dgm:pt modelId="{44DDDC58-9804-4F8D-86EA-17DD5F861410}">
      <dgm:prSet phldrT="[Text]" custT="1"/>
      <dgm:spPr/>
      <dgm:t>
        <a:bodyPr/>
        <a:lstStyle/>
        <a:p>
          <a:r>
            <a:rPr lang="fr-FR" sz="1400" smtClean="0"/>
            <a:t>Silos </a:t>
          </a:r>
          <a:endParaRPr lang="fr-FR" sz="1400" dirty="0"/>
        </a:p>
      </dgm:t>
    </dgm:pt>
    <dgm:pt modelId="{465458FD-1415-406B-A260-B9288CBCDD66}" type="parTrans" cxnId="{B791752A-69EC-42D0-A128-9523684CDBE0}">
      <dgm:prSet/>
      <dgm:spPr/>
      <dgm:t>
        <a:bodyPr/>
        <a:lstStyle/>
        <a:p>
          <a:endParaRPr lang="fr-FR"/>
        </a:p>
      </dgm:t>
    </dgm:pt>
    <dgm:pt modelId="{F158DD8C-8944-49A0-9F06-752C709E71BA}" type="sibTrans" cxnId="{B791752A-69EC-42D0-A128-9523684CDBE0}">
      <dgm:prSet/>
      <dgm:spPr/>
      <dgm:t>
        <a:bodyPr/>
        <a:lstStyle/>
        <a:p>
          <a:endParaRPr lang="fr-FR"/>
        </a:p>
      </dgm:t>
    </dgm:pt>
    <dgm:pt modelId="{D0C5C4CD-AA03-4218-832A-F9C6D3FE2FF2}">
      <dgm:prSet phldrT="[Text]" custT="1"/>
      <dgm:spPr/>
      <dgm:t>
        <a:bodyPr/>
        <a:lstStyle/>
        <a:p>
          <a:r>
            <a:rPr lang="fr-FR" sz="1400" dirty="0" smtClean="0"/>
            <a:t>Humidimètre</a:t>
          </a:r>
          <a:endParaRPr lang="fr-FR" sz="1400" dirty="0"/>
        </a:p>
      </dgm:t>
    </dgm:pt>
    <dgm:pt modelId="{CE5AD914-E08F-42D8-93B8-A2F7F5BA63EB}" type="parTrans" cxnId="{E656D2E8-58EF-4706-BDFD-F8D526423B56}">
      <dgm:prSet/>
      <dgm:spPr/>
      <dgm:t>
        <a:bodyPr/>
        <a:lstStyle/>
        <a:p>
          <a:endParaRPr lang="fr-FR"/>
        </a:p>
      </dgm:t>
    </dgm:pt>
    <dgm:pt modelId="{3616FFF3-5A40-484E-9904-0C59C18E1EBD}" type="sibTrans" cxnId="{E656D2E8-58EF-4706-BDFD-F8D526423B56}">
      <dgm:prSet/>
      <dgm:spPr/>
      <dgm:t>
        <a:bodyPr/>
        <a:lstStyle/>
        <a:p>
          <a:endParaRPr lang="fr-FR"/>
        </a:p>
      </dgm:t>
    </dgm:pt>
    <dgm:pt modelId="{28ED5843-7F9C-4553-B1CD-972128C5165C}">
      <dgm:prSet phldrT="[Text]" custT="1"/>
      <dgm:spPr/>
      <dgm:t>
        <a:bodyPr/>
        <a:lstStyle/>
        <a:p>
          <a:r>
            <a:rPr lang="fr-FR" sz="1400" dirty="0" smtClean="0"/>
            <a:t>Bâche</a:t>
          </a:r>
          <a:endParaRPr lang="fr-FR" sz="1400" dirty="0"/>
        </a:p>
      </dgm:t>
    </dgm:pt>
    <dgm:pt modelId="{B5557434-879D-408A-9B98-4AAA825DD333}" type="parTrans" cxnId="{3623A94F-D0EF-43D3-B213-DA39B5CA619F}">
      <dgm:prSet/>
      <dgm:spPr/>
      <dgm:t>
        <a:bodyPr/>
        <a:lstStyle/>
        <a:p>
          <a:endParaRPr lang="fr-FR"/>
        </a:p>
      </dgm:t>
    </dgm:pt>
    <dgm:pt modelId="{73B85AB6-F656-4B2D-A8CA-C32074484639}" type="sibTrans" cxnId="{3623A94F-D0EF-43D3-B213-DA39B5CA619F}">
      <dgm:prSet/>
      <dgm:spPr/>
      <dgm:t>
        <a:bodyPr/>
        <a:lstStyle/>
        <a:p>
          <a:endParaRPr lang="fr-FR"/>
        </a:p>
      </dgm:t>
    </dgm:pt>
    <dgm:pt modelId="{CC82352B-D2EB-4F55-B64F-33AEA2CC8792}">
      <dgm:prSet phldrT="[Text]" custT="1"/>
      <dgm:spPr/>
      <dgm:t>
        <a:bodyPr/>
        <a:lstStyle/>
        <a:p>
          <a:r>
            <a:rPr lang="fr-FR" sz="1400" dirty="0" smtClean="0"/>
            <a:t>Batteuse mécanique </a:t>
          </a:r>
          <a:endParaRPr lang="fr-FR" sz="1400" dirty="0"/>
        </a:p>
      </dgm:t>
    </dgm:pt>
    <dgm:pt modelId="{C72E51DB-37B8-47BC-9DEF-378A3F07E268}" type="parTrans" cxnId="{4A143E4B-EADF-40F0-A33D-E7001615D0A0}">
      <dgm:prSet/>
      <dgm:spPr/>
      <dgm:t>
        <a:bodyPr/>
        <a:lstStyle/>
        <a:p>
          <a:endParaRPr lang="fr-FR"/>
        </a:p>
      </dgm:t>
    </dgm:pt>
    <dgm:pt modelId="{0EBA3AF8-BBAE-4E43-9113-42393C755F82}" type="sibTrans" cxnId="{4A143E4B-EADF-40F0-A33D-E7001615D0A0}">
      <dgm:prSet/>
      <dgm:spPr/>
      <dgm:t>
        <a:bodyPr/>
        <a:lstStyle/>
        <a:p>
          <a:endParaRPr lang="fr-FR"/>
        </a:p>
      </dgm:t>
    </dgm:pt>
    <dgm:pt modelId="{572B8D5C-57B9-48A7-A864-6F98EF310712}">
      <dgm:prSet phldrT="[Text]" custT="1"/>
      <dgm:spPr/>
      <dgm:t>
        <a:bodyPr/>
        <a:lstStyle/>
        <a:p>
          <a:r>
            <a:rPr lang="fr-FR" sz="1400" dirty="0" smtClean="0"/>
            <a:t>GPS pour la détermination des surfaces avant le labourage</a:t>
          </a:r>
          <a:endParaRPr lang="fr-FR" sz="1400" dirty="0"/>
        </a:p>
      </dgm:t>
    </dgm:pt>
    <dgm:pt modelId="{03F68216-A38D-4E6F-8904-7885899845B2}" type="parTrans" cxnId="{46013736-B37E-43B9-B0B6-280579E01C23}">
      <dgm:prSet/>
      <dgm:spPr/>
      <dgm:t>
        <a:bodyPr/>
        <a:lstStyle/>
        <a:p>
          <a:endParaRPr lang="fr-FR"/>
        </a:p>
      </dgm:t>
    </dgm:pt>
    <dgm:pt modelId="{D8DE8A65-5A4A-49DB-8948-06058D9A691F}" type="sibTrans" cxnId="{46013736-B37E-43B9-B0B6-280579E01C23}">
      <dgm:prSet/>
      <dgm:spPr/>
      <dgm:t>
        <a:bodyPr/>
        <a:lstStyle/>
        <a:p>
          <a:endParaRPr lang="fr-FR"/>
        </a:p>
      </dgm:t>
    </dgm:pt>
    <dgm:pt modelId="{BBB8986B-BD60-4E20-A4D6-2C4C7959B69D}">
      <dgm:prSet custT="1"/>
      <dgm:spPr/>
      <dgm:t>
        <a:bodyPr/>
        <a:lstStyle/>
        <a:p>
          <a:r>
            <a:rPr lang="fr-FR" sz="1600" dirty="0" smtClean="0"/>
            <a:t>Techniques de Vulgarisation</a:t>
          </a:r>
        </a:p>
        <a:p>
          <a:r>
            <a:rPr lang="fr-FR" sz="2000" dirty="0" smtClean="0"/>
            <a:t>. </a:t>
          </a:r>
          <a:r>
            <a:rPr lang="fr-FR" sz="1400" dirty="0" smtClean="0"/>
            <a:t>Vulgarisation par </a:t>
          </a:r>
          <a:r>
            <a:rPr lang="fr-FR" sz="1400" dirty="0" err="1" smtClean="0"/>
            <a:t>sms</a:t>
          </a:r>
          <a:endParaRPr lang="fr-FR" sz="1400" dirty="0" smtClean="0"/>
        </a:p>
        <a:p>
          <a:r>
            <a:rPr lang="fr-FR" sz="1400" dirty="0" smtClean="0"/>
            <a:t>. Paysan-vulgarisateur</a:t>
          </a:r>
        </a:p>
        <a:p>
          <a:endParaRPr lang="fr-FR" sz="2000" dirty="0"/>
        </a:p>
      </dgm:t>
    </dgm:pt>
    <dgm:pt modelId="{33A3FF5C-C516-4FC5-B7EB-36BF162C5071}" type="sibTrans" cxnId="{FDC5E332-1D31-4508-9794-E0C6988451D9}">
      <dgm:prSet/>
      <dgm:spPr/>
      <dgm:t>
        <a:bodyPr/>
        <a:lstStyle/>
        <a:p>
          <a:endParaRPr lang="fr-FR"/>
        </a:p>
      </dgm:t>
    </dgm:pt>
    <dgm:pt modelId="{15B03F7E-4625-4825-B508-11D3299F91B5}" type="parTrans" cxnId="{FDC5E332-1D31-4508-9794-E0C6988451D9}">
      <dgm:prSet/>
      <dgm:spPr/>
      <dgm:t>
        <a:bodyPr/>
        <a:lstStyle/>
        <a:p>
          <a:endParaRPr lang="fr-FR"/>
        </a:p>
      </dgm:t>
    </dgm:pt>
    <dgm:pt modelId="{4AC88653-8928-4212-9F20-EA397C59C175}" type="pres">
      <dgm:prSet presAssocID="{33A4045B-BFB3-48B5-8027-00CBC2900A7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7F207D8-2185-4929-BDA3-6382D0471CD5}" type="pres">
      <dgm:prSet presAssocID="{812C602B-D71A-4CF5-8496-40D73484E65D}" presName="comp" presStyleCnt="0"/>
      <dgm:spPr/>
    </dgm:pt>
    <dgm:pt modelId="{5D5CA2CF-50C2-4062-91A8-355B840657E2}" type="pres">
      <dgm:prSet presAssocID="{812C602B-D71A-4CF5-8496-40D73484E65D}" presName="box" presStyleLbl="node1" presStyleIdx="0" presStyleCnt="3"/>
      <dgm:spPr/>
      <dgm:t>
        <a:bodyPr/>
        <a:lstStyle/>
        <a:p>
          <a:endParaRPr lang="fr-FR"/>
        </a:p>
      </dgm:t>
    </dgm:pt>
    <dgm:pt modelId="{B02FB210-529E-450B-95CC-39627E6E55AD}" type="pres">
      <dgm:prSet presAssocID="{812C602B-D71A-4CF5-8496-40D73484E65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17AF8CB5-35A3-497C-A941-31FF894FE3DC}" type="pres">
      <dgm:prSet presAssocID="{812C602B-D71A-4CF5-8496-40D73484E65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89F92E-AD93-435C-87F9-8F64AC120238}" type="pres">
      <dgm:prSet presAssocID="{B6D4B00E-01F7-4E7E-91F6-DF8648F9A394}" presName="spacer" presStyleCnt="0"/>
      <dgm:spPr/>
    </dgm:pt>
    <dgm:pt modelId="{2156F73B-6EA0-40AC-AA97-DC3376A1B5BA}" type="pres">
      <dgm:prSet presAssocID="{5AAD0496-70FD-4F7E-9F92-6D441A03EB36}" presName="comp" presStyleCnt="0"/>
      <dgm:spPr/>
    </dgm:pt>
    <dgm:pt modelId="{B6AD6BFB-AC80-4B6A-9D77-A39B4EAC7487}" type="pres">
      <dgm:prSet presAssocID="{5AAD0496-70FD-4F7E-9F92-6D441A03EB36}" presName="box" presStyleLbl="node1" presStyleIdx="1" presStyleCnt="3"/>
      <dgm:spPr/>
      <dgm:t>
        <a:bodyPr/>
        <a:lstStyle/>
        <a:p>
          <a:endParaRPr lang="fr-FR"/>
        </a:p>
      </dgm:t>
    </dgm:pt>
    <dgm:pt modelId="{61F7851C-E927-4CDF-A99F-6842A8057E7E}" type="pres">
      <dgm:prSet presAssocID="{5AAD0496-70FD-4F7E-9F92-6D441A03EB3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1A8D18-1591-4F1D-9227-F2D68FE4B4C1}" type="pres">
      <dgm:prSet presAssocID="{5AAD0496-70FD-4F7E-9F92-6D441A03EB3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6FE0EB-AE5C-4DCA-A09F-69A02A7F4BFE}" type="pres">
      <dgm:prSet presAssocID="{28BAA45F-3B41-4D24-AC6F-BB31901132D6}" presName="spacer" presStyleCnt="0"/>
      <dgm:spPr/>
    </dgm:pt>
    <dgm:pt modelId="{7E1D1D5D-6534-42AE-BC0B-E63407CF278B}" type="pres">
      <dgm:prSet presAssocID="{BBB8986B-BD60-4E20-A4D6-2C4C7959B69D}" presName="comp" presStyleCnt="0"/>
      <dgm:spPr/>
    </dgm:pt>
    <dgm:pt modelId="{84317513-2DFF-4C55-BC2E-BDE421550B3B}" type="pres">
      <dgm:prSet presAssocID="{BBB8986B-BD60-4E20-A4D6-2C4C7959B69D}" presName="box" presStyleLbl="node1" presStyleIdx="2" presStyleCnt="3" custScaleY="128884"/>
      <dgm:spPr/>
      <dgm:t>
        <a:bodyPr/>
        <a:lstStyle/>
        <a:p>
          <a:endParaRPr lang="fr-FR"/>
        </a:p>
      </dgm:t>
    </dgm:pt>
    <dgm:pt modelId="{4D86DECA-6D16-4979-9C96-04EBBFA4BDB7}" type="pres">
      <dgm:prSet presAssocID="{BBB8986B-BD60-4E20-A4D6-2C4C7959B69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6454CD33-E8B9-475C-AFDF-9E04B204CF68}" type="pres">
      <dgm:prSet presAssocID="{BBB8986B-BD60-4E20-A4D6-2C4C7959B69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69E710-30EF-4DA5-9C95-6D0D8D711A22}" type="presOf" srcId="{28ED5843-7F9C-4553-B1CD-972128C5165C}" destId="{B6AD6BFB-AC80-4B6A-9D77-A39B4EAC7487}" srcOrd="0" destOrd="4" presId="urn:microsoft.com/office/officeart/2005/8/layout/vList4"/>
    <dgm:cxn modelId="{B834829A-D855-439A-81F1-16DF947811EB}" type="presOf" srcId="{BBB8986B-BD60-4E20-A4D6-2C4C7959B69D}" destId="{84317513-2DFF-4C55-BC2E-BDE421550B3B}" srcOrd="0" destOrd="0" presId="urn:microsoft.com/office/officeart/2005/8/layout/vList4"/>
    <dgm:cxn modelId="{5E8F74E2-6CC2-4066-A8E2-F27D4513BC74}" type="presOf" srcId="{5AAD0496-70FD-4F7E-9F92-6D441A03EB36}" destId="{9B1A8D18-1591-4F1D-9227-F2D68FE4B4C1}" srcOrd="1" destOrd="0" presId="urn:microsoft.com/office/officeart/2005/8/layout/vList4"/>
    <dgm:cxn modelId="{4A233D59-4E64-4C1E-845D-9645CC82BFB6}" type="presOf" srcId="{812C602B-D71A-4CF5-8496-40D73484E65D}" destId="{5D5CA2CF-50C2-4062-91A8-355B840657E2}" srcOrd="0" destOrd="0" presId="urn:microsoft.com/office/officeart/2005/8/layout/vList4"/>
    <dgm:cxn modelId="{E656D2E8-58EF-4706-BDFD-F8D526423B56}" srcId="{5AAD0496-70FD-4F7E-9F92-6D441A03EB36}" destId="{D0C5C4CD-AA03-4218-832A-F9C6D3FE2FF2}" srcOrd="2" destOrd="0" parTransId="{CE5AD914-E08F-42D8-93B8-A2F7F5BA63EB}" sibTransId="{3616FFF3-5A40-484E-9904-0C59C18E1EBD}"/>
    <dgm:cxn modelId="{AD420382-4BFF-4AD1-8B63-CFEF4D5268B0}" type="presOf" srcId="{CC82352B-D2EB-4F55-B64F-33AEA2CC8792}" destId="{B6AD6BFB-AC80-4B6A-9D77-A39B4EAC7487}" srcOrd="0" destOrd="1" presId="urn:microsoft.com/office/officeart/2005/8/layout/vList4"/>
    <dgm:cxn modelId="{ECAC783F-639B-4CB8-85F7-2A781A06E444}" type="presOf" srcId="{BBB8986B-BD60-4E20-A4D6-2C4C7959B69D}" destId="{6454CD33-E8B9-475C-AFDF-9E04B204CF68}" srcOrd="1" destOrd="0" presId="urn:microsoft.com/office/officeart/2005/8/layout/vList4"/>
    <dgm:cxn modelId="{653ACAB0-E234-4BC1-92B7-48039A096A9B}" type="presOf" srcId="{44DDDC58-9804-4F8D-86EA-17DD5F861410}" destId="{B6AD6BFB-AC80-4B6A-9D77-A39B4EAC7487}" srcOrd="0" destOrd="2" presId="urn:microsoft.com/office/officeart/2005/8/layout/vList4"/>
    <dgm:cxn modelId="{2A9272AA-DA29-4B4C-B0B1-ECC10DB2612D}" type="presOf" srcId="{44DDDC58-9804-4F8D-86EA-17DD5F861410}" destId="{9B1A8D18-1591-4F1D-9227-F2D68FE4B4C1}" srcOrd="1" destOrd="2" presId="urn:microsoft.com/office/officeart/2005/8/layout/vList4"/>
    <dgm:cxn modelId="{46013736-B37E-43B9-B0B6-280579E01C23}" srcId="{812C602B-D71A-4CF5-8496-40D73484E65D}" destId="{572B8D5C-57B9-48A7-A864-6F98EF310712}" srcOrd="1" destOrd="0" parTransId="{03F68216-A38D-4E6F-8904-7885899845B2}" sibTransId="{D8DE8A65-5A4A-49DB-8948-06058D9A691F}"/>
    <dgm:cxn modelId="{66579F1E-7A2F-41E8-8344-17FE5C8C9758}" type="presOf" srcId="{F27A10CD-280F-4EDC-9CD4-3A8FFD067D88}" destId="{5D5CA2CF-50C2-4062-91A8-355B840657E2}" srcOrd="0" destOrd="1" presId="urn:microsoft.com/office/officeart/2005/8/layout/vList4"/>
    <dgm:cxn modelId="{0CFD898C-F5A8-4E48-85C1-277E488BE731}" type="presOf" srcId="{572B8D5C-57B9-48A7-A864-6F98EF310712}" destId="{17AF8CB5-35A3-497C-A941-31FF894FE3DC}" srcOrd="1" destOrd="2" presId="urn:microsoft.com/office/officeart/2005/8/layout/vList4"/>
    <dgm:cxn modelId="{3623A94F-D0EF-43D3-B213-DA39B5CA619F}" srcId="{5AAD0496-70FD-4F7E-9F92-6D441A03EB36}" destId="{28ED5843-7F9C-4553-B1CD-972128C5165C}" srcOrd="3" destOrd="0" parTransId="{B5557434-879D-408A-9B98-4AAA825DD333}" sibTransId="{73B85AB6-F656-4B2D-A8CA-C32074484639}"/>
    <dgm:cxn modelId="{FAC70497-906A-4DE1-BB7D-CB0113C5EA76}" type="presOf" srcId="{33A4045B-BFB3-48B5-8027-00CBC2900A74}" destId="{4AC88653-8928-4212-9F20-EA397C59C175}" srcOrd="0" destOrd="0" presId="urn:microsoft.com/office/officeart/2005/8/layout/vList4"/>
    <dgm:cxn modelId="{4A143E4B-EADF-40F0-A33D-E7001615D0A0}" srcId="{5AAD0496-70FD-4F7E-9F92-6D441A03EB36}" destId="{CC82352B-D2EB-4F55-B64F-33AEA2CC8792}" srcOrd="0" destOrd="0" parTransId="{C72E51DB-37B8-47BC-9DEF-378A3F07E268}" sibTransId="{0EBA3AF8-BBAE-4E43-9113-42393C755F82}"/>
    <dgm:cxn modelId="{68DDE52F-8CD9-419B-9784-25CC91D6A34E}" type="presOf" srcId="{F27A10CD-280F-4EDC-9CD4-3A8FFD067D88}" destId="{17AF8CB5-35A3-497C-A941-31FF894FE3DC}" srcOrd="1" destOrd="1" presId="urn:microsoft.com/office/officeart/2005/8/layout/vList4"/>
    <dgm:cxn modelId="{EE97E022-6C95-4436-82A4-067687C210A7}" type="presOf" srcId="{CC82352B-D2EB-4F55-B64F-33AEA2CC8792}" destId="{9B1A8D18-1591-4F1D-9227-F2D68FE4B4C1}" srcOrd="1" destOrd="1" presId="urn:microsoft.com/office/officeart/2005/8/layout/vList4"/>
    <dgm:cxn modelId="{B791752A-69EC-42D0-A128-9523684CDBE0}" srcId="{5AAD0496-70FD-4F7E-9F92-6D441A03EB36}" destId="{44DDDC58-9804-4F8D-86EA-17DD5F861410}" srcOrd="1" destOrd="0" parTransId="{465458FD-1415-406B-A260-B9288CBCDD66}" sibTransId="{F158DD8C-8944-49A0-9F06-752C709E71BA}"/>
    <dgm:cxn modelId="{CD1F02BB-C09B-416F-B443-707E0272E5DF}" type="presOf" srcId="{D0C5C4CD-AA03-4218-832A-F9C6D3FE2FF2}" destId="{B6AD6BFB-AC80-4B6A-9D77-A39B4EAC7487}" srcOrd="0" destOrd="3" presId="urn:microsoft.com/office/officeart/2005/8/layout/vList4"/>
    <dgm:cxn modelId="{57AFE317-8783-4E28-9CEA-45E28319D789}" type="presOf" srcId="{5AAD0496-70FD-4F7E-9F92-6D441A03EB36}" destId="{B6AD6BFB-AC80-4B6A-9D77-A39B4EAC7487}" srcOrd="0" destOrd="0" presId="urn:microsoft.com/office/officeart/2005/8/layout/vList4"/>
    <dgm:cxn modelId="{3EFE14D4-E33E-4EA1-8831-EA4FD48B52A8}" srcId="{33A4045B-BFB3-48B5-8027-00CBC2900A74}" destId="{5AAD0496-70FD-4F7E-9F92-6D441A03EB36}" srcOrd="1" destOrd="0" parTransId="{937724ED-3CA4-4B71-A5EB-0A3636979A14}" sibTransId="{28BAA45F-3B41-4D24-AC6F-BB31901132D6}"/>
    <dgm:cxn modelId="{335F1A21-491E-4EE2-A61B-15BBCB223CEA}" type="presOf" srcId="{D0C5C4CD-AA03-4218-832A-F9C6D3FE2FF2}" destId="{9B1A8D18-1591-4F1D-9227-F2D68FE4B4C1}" srcOrd="1" destOrd="3" presId="urn:microsoft.com/office/officeart/2005/8/layout/vList4"/>
    <dgm:cxn modelId="{FDC5E332-1D31-4508-9794-E0C6988451D9}" srcId="{33A4045B-BFB3-48B5-8027-00CBC2900A74}" destId="{BBB8986B-BD60-4E20-A4D6-2C4C7959B69D}" srcOrd="2" destOrd="0" parTransId="{15B03F7E-4625-4825-B508-11D3299F91B5}" sibTransId="{33A3FF5C-C516-4FC5-B7EB-36BF162C5071}"/>
    <dgm:cxn modelId="{ED35E815-6F38-45C7-B6C9-8BA97A944189}" type="presOf" srcId="{812C602B-D71A-4CF5-8496-40D73484E65D}" destId="{17AF8CB5-35A3-497C-A941-31FF894FE3DC}" srcOrd="1" destOrd="0" presId="urn:microsoft.com/office/officeart/2005/8/layout/vList4"/>
    <dgm:cxn modelId="{F998CC32-3B4A-47B0-9363-CA523B62637A}" type="presOf" srcId="{572B8D5C-57B9-48A7-A864-6F98EF310712}" destId="{5D5CA2CF-50C2-4062-91A8-355B840657E2}" srcOrd="0" destOrd="2" presId="urn:microsoft.com/office/officeart/2005/8/layout/vList4"/>
    <dgm:cxn modelId="{F3A646FC-FC59-4560-94A0-D6519BBBCB32}" srcId="{33A4045B-BFB3-48B5-8027-00CBC2900A74}" destId="{812C602B-D71A-4CF5-8496-40D73484E65D}" srcOrd="0" destOrd="0" parTransId="{10EB236D-91C8-452E-BA2F-B541F3DA1156}" sibTransId="{B6D4B00E-01F7-4E7E-91F6-DF8648F9A394}"/>
    <dgm:cxn modelId="{16E75464-E9BF-4F08-9029-8684DDE3D3EC}" type="presOf" srcId="{28ED5843-7F9C-4553-B1CD-972128C5165C}" destId="{9B1A8D18-1591-4F1D-9227-F2D68FE4B4C1}" srcOrd="1" destOrd="4" presId="urn:microsoft.com/office/officeart/2005/8/layout/vList4"/>
    <dgm:cxn modelId="{ADFF4E65-8F2F-40EA-A224-53EBB118E144}" srcId="{812C602B-D71A-4CF5-8496-40D73484E65D}" destId="{F27A10CD-280F-4EDC-9CD4-3A8FFD067D88}" srcOrd="0" destOrd="0" parTransId="{592ED667-DEBA-4C73-8208-A5FE115D53AB}" sibTransId="{39825766-7A16-4E03-810A-66B8C8940C65}"/>
    <dgm:cxn modelId="{A82D3223-2B72-431A-BBE2-28E6F3B409DC}" type="presParOf" srcId="{4AC88653-8928-4212-9F20-EA397C59C175}" destId="{57F207D8-2185-4929-BDA3-6382D0471CD5}" srcOrd="0" destOrd="0" presId="urn:microsoft.com/office/officeart/2005/8/layout/vList4"/>
    <dgm:cxn modelId="{77C95039-5F29-4B52-BF4B-7D55B842FCBA}" type="presParOf" srcId="{57F207D8-2185-4929-BDA3-6382D0471CD5}" destId="{5D5CA2CF-50C2-4062-91A8-355B840657E2}" srcOrd="0" destOrd="0" presId="urn:microsoft.com/office/officeart/2005/8/layout/vList4"/>
    <dgm:cxn modelId="{C4098ACB-E235-4507-82D9-249A4F461EAD}" type="presParOf" srcId="{57F207D8-2185-4929-BDA3-6382D0471CD5}" destId="{B02FB210-529E-450B-95CC-39627E6E55AD}" srcOrd="1" destOrd="0" presId="urn:microsoft.com/office/officeart/2005/8/layout/vList4"/>
    <dgm:cxn modelId="{9A0C4123-26A1-4614-AC3B-370066A7984A}" type="presParOf" srcId="{57F207D8-2185-4929-BDA3-6382D0471CD5}" destId="{17AF8CB5-35A3-497C-A941-31FF894FE3DC}" srcOrd="2" destOrd="0" presId="urn:microsoft.com/office/officeart/2005/8/layout/vList4"/>
    <dgm:cxn modelId="{B0EFFF3F-258D-46A9-BBCA-E089822BA489}" type="presParOf" srcId="{4AC88653-8928-4212-9F20-EA397C59C175}" destId="{2689F92E-AD93-435C-87F9-8F64AC120238}" srcOrd="1" destOrd="0" presId="urn:microsoft.com/office/officeart/2005/8/layout/vList4"/>
    <dgm:cxn modelId="{96B51B32-F0B1-49D6-9788-68A6285F0E89}" type="presParOf" srcId="{4AC88653-8928-4212-9F20-EA397C59C175}" destId="{2156F73B-6EA0-40AC-AA97-DC3376A1B5BA}" srcOrd="2" destOrd="0" presId="urn:microsoft.com/office/officeart/2005/8/layout/vList4"/>
    <dgm:cxn modelId="{824B40C3-BDE9-4298-8716-E034D940F1CF}" type="presParOf" srcId="{2156F73B-6EA0-40AC-AA97-DC3376A1B5BA}" destId="{B6AD6BFB-AC80-4B6A-9D77-A39B4EAC7487}" srcOrd="0" destOrd="0" presId="urn:microsoft.com/office/officeart/2005/8/layout/vList4"/>
    <dgm:cxn modelId="{27349541-9053-4849-88A6-A000EFBEC123}" type="presParOf" srcId="{2156F73B-6EA0-40AC-AA97-DC3376A1B5BA}" destId="{61F7851C-E927-4CDF-A99F-6842A8057E7E}" srcOrd="1" destOrd="0" presId="urn:microsoft.com/office/officeart/2005/8/layout/vList4"/>
    <dgm:cxn modelId="{E1905D3A-6616-4289-9B06-3F8D55CDA6DA}" type="presParOf" srcId="{2156F73B-6EA0-40AC-AA97-DC3376A1B5BA}" destId="{9B1A8D18-1591-4F1D-9227-F2D68FE4B4C1}" srcOrd="2" destOrd="0" presId="urn:microsoft.com/office/officeart/2005/8/layout/vList4"/>
    <dgm:cxn modelId="{28A8F9AC-5996-4976-AAB0-4C48EF1C52C5}" type="presParOf" srcId="{4AC88653-8928-4212-9F20-EA397C59C175}" destId="{B56FE0EB-AE5C-4DCA-A09F-69A02A7F4BFE}" srcOrd="3" destOrd="0" presId="urn:microsoft.com/office/officeart/2005/8/layout/vList4"/>
    <dgm:cxn modelId="{A0D7849C-1B2B-4337-8D67-FE759050CC19}" type="presParOf" srcId="{4AC88653-8928-4212-9F20-EA397C59C175}" destId="{7E1D1D5D-6534-42AE-BC0B-E63407CF278B}" srcOrd="4" destOrd="0" presId="urn:microsoft.com/office/officeart/2005/8/layout/vList4"/>
    <dgm:cxn modelId="{A2767837-A332-496C-BCD7-547B880EC60B}" type="presParOf" srcId="{7E1D1D5D-6534-42AE-BC0B-E63407CF278B}" destId="{84317513-2DFF-4C55-BC2E-BDE421550B3B}" srcOrd="0" destOrd="0" presId="urn:microsoft.com/office/officeart/2005/8/layout/vList4"/>
    <dgm:cxn modelId="{251C5C78-FB8F-4538-92F6-0C9A08A5FB94}" type="presParOf" srcId="{7E1D1D5D-6534-42AE-BC0B-E63407CF278B}" destId="{4D86DECA-6D16-4979-9C96-04EBBFA4BDB7}" srcOrd="1" destOrd="0" presId="urn:microsoft.com/office/officeart/2005/8/layout/vList4"/>
    <dgm:cxn modelId="{3BC51A15-1F60-4776-B9EC-B6392C66F67A}" type="presParOf" srcId="{7E1D1D5D-6534-42AE-BC0B-E63407CF278B}" destId="{6454CD33-E8B9-475C-AFDF-9E04B204CF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9C673F-7AB9-4E71-ADB7-255813C65C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3D3A5C1-8EB8-4FE7-905E-F8EDE4596300}">
      <dgm:prSet phldrT="[Text]"/>
      <dgm:spPr/>
      <dgm:t>
        <a:bodyPr/>
        <a:lstStyle/>
        <a:p>
          <a:r>
            <a:rPr lang="fr-FR" dirty="0" smtClean="0"/>
            <a:t>Variétés et semences</a:t>
          </a:r>
          <a:endParaRPr lang="fr-FR" dirty="0"/>
        </a:p>
      </dgm:t>
    </dgm:pt>
    <dgm:pt modelId="{81937BC7-FCFD-45F9-BB91-2819DFAE7E64}" type="parTrans" cxnId="{98A418A3-BA2E-4D38-8488-FC39946EC35C}">
      <dgm:prSet/>
      <dgm:spPr/>
      <dgm:t>
        <a:bodyPr/>
        <a:lstStyle/>
        <a:p>
          <a:endParaRPr lang="fr-FR"/>
        </a:p>
      </dgm:t>
    </dgm:pt>
    <dgm:pt modelId="{7A6C8ADC-86B6-4EA2-A091-FC8F6A5BCB1A}" type="sibTrans" cxnId="{98A418A3-BA2E-4D38-8488-FC39946EC35C}">
      <dgm:prSet/>
      <dgm:spPr/>
      <dgm:t>
        <a:bodyPr/>
        <a:lstStyle/>
        <a:p>
          <a:endParaRPr lang="fr-FR"/>
        </a:p>
      </dgm:t>
    </dgm:pt>
    <dgm:pt modelId="{F05ED502-D947-40BB-9E47-59404A626239}">
      <dgm:prSet phldrT="[Text]"/>
      <dgm:spPr/>
      <dgm:t>
        <a:bodyPr/>
        <a:lstStyle/>
        <a:p>
          <a:r>
            <a:rPr lang="fr-FR" dirty="0" smtClean="0"/>
            <a:t>Semences de Variétés pas toujours disponibles, forte technicité pour la production de semences,</a:t>
          </a:r>
          <a:endParaRPr lang="fr-FR" dirty="0"/>
        </a:p>
      </dgm:t>
    </dgm:pt>
    <dgm:pt modelId="{E7E43CD7-DAA4-4FA4-81BF-F71FAEE4A6E4}" type="parTrans" cxnId="{07E03709-3F9D-4A0C-8CD0-A97876347491}">
      <dgm:prSet/>
      <dgm:spPr/>
      <dgm:t>
        <a:bodyPr/>
        <a:lstStyle/>
        <a:p>
          <a:endParaRPr lang="fr-FR"/>
        </a:p>
      </dgm:t>
    </dgm:pt>
    <dgm:pt modelId="{1E0FC6E2-C574-478E-BE49-A278C3260A95}" type="sibTrans" cxnId="{07E03709-3F9D-4A0C-8CD0-A97876347491}">
      <dgm:prSet/>
      <dgm:spPr/>
      <dgm:t>
        <a:bodyPr/>
        <a:lstStyle/>
        <a:p>
          <a:endParaRPr lang="fr-FR"/>
        </a:p>
      </dgm:t>
    </dgm:pt>
    <dgm:pt modelId="{1FCEF707-2F2D-411F-8097-295171E9F05E}">
      <dgm:prSet phldrT="[Text]"/>
      <dgm:spPr/>
      <dgm:t>
        <a:bodyPr/>
        <a:lstStyle/>
        <a:p>
          <a:r>
            <a:rPr lang="fr-FR" dirty="0" smtClean="0"/>
            <a:t>Certaines Variétés de maïs peu précoces et plus grande taille % locale</a:t>
          </a:r>
          <a:endParaRPr lang="fr-FR" dirty="0"/>
        </a:p>
      </dgm:t>
    </dgm:pt>
    <dgm:pt modelId="{E1BA1BBC-4BFE-4D25-9901-446DF51E1C76}" type="parTrans" cxnId="{65247305-5A0F-4E28-93C6-F2BAD72BBAC4}">
      <dgm:prSet/>
      <dgm:spPr/>
      <dgm:t>
        <a:bodyPr/>
        <a:lstStyle/>
        <a:p>
          <a:endParaRPr lang="fr-FR"/>
        </a:p>
      </dgm:t>
    </dgm:pt>
    <dgm:pt modelId="{FED94EC0-9FB5-41B1-B110-E64920D6E54B}" type="sibTrans" cxnId="{65247305-5A0F-4E28-93C6-F2BAD72BBAC4}">
      <dgm:prSet/>
      <dgm:spPr/>
      <dgm:t>
        <a:bodyPr/>
        <a:lstStyle/>
        <a:p>
          <a:endParaRPr lang="fr-FR"/>
        </a:p>
      </dgm:t>
    </dgm:pt>
    <dgm:pt modelId="{121AF0BB-8FAE-4F22-81DD-ABF0E91E1239}">
      <dgm:prSet phldrT="[Text]"/>
      <dgm:spPr/>
      <dgm:t>
        <a:bodyPr/>
        <a:lstStyle/>
        <a:p>
          <a:r>
            <a:rPr lang="fr-FR" dirty="0" smtClean="0"/>
            <a:t>Techniques agricoles</a:t>
          </a:r>
          <a:endParaRPr lang="fr-FR" dirty="0"/>
        </a:p>
      </dgm:t>
    </dgm:pt>
    <dgm:pt modelId="{ED7FB28E-79D2-41FD-8E37-48E293096CDB}" type="parTrans" cxnId="{3929CB4D-70CB-474C-AD43-072FB1F55DC8}">
      <dgm:prSet/>
      <dgm:spPr/>
      <dgm:t>
        <a:bodyPr/>
        <a:lstStyle/>
        <a:p>
          <a:endParaRPr lang="fr-FR"/>
        </a:p>
      </dgm:t>
    </dgm:pt>
    <dgm:pt modelId="{7743A7D0-F658-4C88-8EBE-A966C56CE29D}" type="sibTrans" cxnId="{3929CB4D-70CB-474C-AD43-072FB1F55DC8}">
      <dgm:prSet/>
      <dgm:spPr/>
      <dgm:t>
        <a:bodyPr/>
        <a:lstStyle/>
        <a:p>
          <a:endParaRPr lang="fr-FR"/>
        </a:p>
      </dgm:t>
    </dgm:pt>
    <dgm:pt modelId="{719966EF-5377-4568-8F4A-7428019C4438}">
      <dgm:prSet phldrT="[Text]"/>
      <dgm:spPr/>
      <dgm:t>
        <a:bodyPr/>
        <a:lstStyle/>
        <a:p>
          <a:r>
            <a:rPr lang="fr-FR" dirty="0" smtClean="0"/>
            <a:t>Analyse de sol: prix service relativement élevé </a:t>
          </a:r>
          <a:endParaRPr lang="fr-FR" dirty="0"/>
        </a:p>
      </dgm:t>
    </dgm:pt>
    <dgm:pt modelId="{126CAC7D-0431-466D-87E3-C66896E64DD2}" type="parTrans" cxnId="{99FBD3C8-91D8-406F-8197-8100A2A1EF9F}">
      <dgm:prSet/>
      <dgm:spPr/>
      <dgm:t>
        <a:bodyPr/>
        <a:lstStyle/>
        <a:p>
          <a:endParaRPr lang="fr-FR"/>
        </a:p>
      </dgm:t>
    </dgm:pt>
    <dgm:pt modelId="{EE4C6047-5A82-4424-A6C2-A2CDFB4015B5}" type="sibTrans" cxnId="{99FBD3C8-91D8-406F-8197-8100A2A1EF9F}">
      <dgm:prSet/>
      <dgm:spPr/>
      <dgm:t>
        <a:bodyPr/>
        <a:lstStyle/>
        <a:p>
          <a:endParaRPr lang="fr-FR"/>
        </a:p>
      </dgm:t>
    </dgm:pt>
    <dgm:pt modelId="{7339937D-066D-4E16-8417-861DEC4A3E1A}">
      <dgm:prSet phldrT="[Text]" phldr="1"/>
      <dgm:spPr/>
      <dgm:t>
        <a:bodyPr/>
        <a:lstStyle/>
        <a:p>
          <a:endParaRPr lang="fr-FR" dirty="0"/>
        </a:p>
      </dgm:t>
    </dgm:pt>
    <dgm:pt modelId="{95E7291F-7361-4DB3-84C0-EF296D3E6938}" type="parTrans" cxnId="{142C575F-DE97-4941-A5A8-FCCAF50E9950}">
      <dgm:prSet/>
      <dgm:spPr/>
      <dgm:t>
        <a:bodyPr/>
        <a:lstStyle/>
        <a:p>
          <a:endParaRPr lang="fr-FR"/>
        </a:p>
      </dgm:t>
    </dgm:pt>
    <dgm:pt modelId="{6D58EC27-4978-41A6-9DB6-FD1BC053F9C5}" type="sibTrans" cxnId="{142C575F-DE97-4941-A5A8-FCCAF50E9950}">
      <dgm:prSet/>
      <dgm:spPr/>
      <dgm:t>
        <a:bodyPr/>
        <a:lstStyle/>
        <a:p>
          <a:endParaRPr lang="fr-FR"/>
        </a:p>
      </dgm:t>
    </dgm:pt>
    <dgm:pt modelId="{7EBC4FCF-E60F-41AB-A43D-FB21AC2BD7A4}">
      <dgm:prSet phldrT="[Text]"/>
      <dgm:spPr/>
      <dgm:t>
        <a:bodyPr/>
        <a:lstStyle/>
        <a:p>
          <a:r>
            <a:rPr lang="fr-FR" dirty="0" smtClean="0"/>
            <a:t>Pas d’</a:t>
          </a:r>
          <a:r>
            <a:rPr lang="fr-FR" dirty="0" smtClean="0">
              <a:latin typeface="Times New Roman"/>
              <a:cs typeface="Times New Roman"/>
            </a:rPr>
            <a:t>é</a:t>
          </a:r>
          <a:r>
            <a:rPr lang="fr-FR" dirty="0" smtClean="0"/>
            <a:t>quipements  adaptés au semis et </a:t>
          </a:r>
          <a:r>
            <a:rPr lang="fr-FR" dirty="0" smtClean="0">
              <a:latin typeface="Times New Roman"/>
              <a:cs typeface="Times New Roman"/>
            </a:rPr>
            <a:t>à</a:t>
          </a:r>
          <a:r>
            <a:rPr lang="fr-FR" dirty="0" smtClean="0"/>
            <a:t> l’entretien de peuplements de fortes densités</a:t>
          </a:r>
          <a:endParaRPr lang="fr-FR" dirty="0"/>
        </a:p>
      </dgm:t>
    </dgm:pt>
    <dgm:pt modelId="{88138A98-AA1F-4CAC-B432-082085A46927}" type="parTrans" cxnId="{FA32B7AC-AAA5-45B1-885D-538ED310B813}">
      <dgm:prSet/>
      <dgm:spPr/>
      <dgm:t>
        <a:bodyPr/>
        <a:lstStyle/>
        <a:p>
          <a:endParaRPr lang="fr-FR"/>
        </a:p>
      </dgm:t>
    </dgm:pt>
    <dgm:pt modelId="{7635748E-56CE-4568-A90A-97FFC899531F}" type="sibTrans" cxnId="{FA32B7AC-AAA5-45B1-885D-538ED310B813}">
      <dgm:prSet/>
      <dgm:spPr/>
      <dgm:t>
        <a:bodyPr/>
        <a:lstStyle/>
        <a:p>
          <a:endParaRPr lang="fr-FR"/>
        </a:p>
      </dgm:t>
    </dgm:pt>
    <dgm:pt modelId="{35138141-7B13-4512-AE26-D1A2A61198A5}">
      <dgm:prSet phldrT="[Text]"/>
      <dgm:spPr/>
      <dgm:t>
        <a:bodyPr/>
        <a:lstStyle/>
        <a:p>
          <a:r>
            <a:rPr lang="fr-FR" dirty="0" smtClean="0"/>
            <a:t>silos: Peu de productions pour stockage par les petits planteurs</a:t>
          </a:r>
          <a:endParaRPr lang="fr-FR" dirty="0"/>
        </a:p>
      </dgm:t>
    </dgm:pt>
    <dgm:pt modelId="{3FDFE2C3-3305-404C-991A-F1EFC6A13517}" type="sibTrans" cxnId="{769DB090-0D58-4DE6-B558-E47A94FA66F3}">
      <dgm:prSet/>
      <dgm:spPr/>
      <dgm:t>
        <a:bodyPr/>
        <a:lstStyle/>
        <a:p>
          <a:endParaRPr lang="fr-FR"/>
        </a:p>
      </dgm:t>
    </dgm:pt>
    <dgm:pt modelId="{F17D37DB-7091-4212-AB55-3F1FB19D40A7}" type="parTrans" cxnId="{769DB090-0D58-4DE6-B558-E47A94FA66F3}">
      <dgm:prSet/>
      <dgm:spPr/>
      <dgm:t>
        <a:bodyPr/>
        <a:lstStyle/>
        <a:p>
          <a:endParaRPr lang="fr-FR"/>
        </a:p>
      </dgm:t>
    </dgm:pt>
    <dgm:pt modelId="{DF8F4958-CCD3-4B75-812E-02F7E42D6878}">
      <dgm:prSet phldrT="[Text]"/>
      <dgm:spPr/>
      <dgm:t>
        <a:bodyPr/>
        <a:lstStyle/>
        <a:p>
          <a:r>
            <a:rPr lang="fr-FR" dirty="0" smtClean="0"/>
            <a:t>Outils et équipements</a:t>
          </a:r>
          <a:endParaRPr lang="fr-FR" dirty="0"/>
        </a:p>
      </dgm:t>
    </dgm:pt>
    <dgm:pt modelId="{06F975DE-71A1-4CAA-A81D-1589F999D535}" type="sibTrans" cxnId="{71F5327C-D172-4EBD-8EA4-18CB4BB3A083}">
      <dgm:prSet/>
      <dgm:spPr/>
      <dgm:t>
        <a:bodyPr/>
        <a:lstStyle/>
        <a:p>
          <a:endParaRPr lang="fr-FR"/>
        </a:p>
      </dgm:t>
    </dgm:pt>
    <dgm:pt modelId="{214A0738-7006-4C56-8778-B629806F0753}" type="parTrans" cxnId="{71F5327C-D172-4EBD-8EA4-18CB4BB3A083}">
      <dgm:prSet/>
      <dgm:spPr/>
      <dgm:t>
        <a:bodyPr/>
        <a:lstStyle/>
        <a:p>
          <a:endParaRPr lang="fr-FR"/>
        </a:p>
      </dgm:t>
    </dgm:pt>
    <dgm:pt modelId="{68EF634C-32CA-4925-8548-0631352693E4}" type="pres">
      <dgm:prSet presAssocID="{1A9C673F-7AB9-4E71-ADB7-255813C65C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124962D-C683-4B00-BDCB-5F0B0A83ABA2}" type="pres">
      <dgm:prSet presAssocID="{E3D3A5C1-8EB8-4FE7-905E-F8EDE4596300}" presName="linNode" presStyleCnt="0"/>
      <dgm:spPr/>
    </dgm:pt>
    <dgm:pt modelId="{5BA5E486-BCE6-49F1-9154-29AD2AFC9424}" type="pres">
      <dgm:prSet presAssocID="{E3D3A5C1-8EB8-4FE7-905E-F8EDE459630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0983FD-A054-4062-AB69-201969D62C77}" type="pres">
      <dgm:prSet presAssocID="{E3D3A5C1-8EB8-4FE7-905E-F8EDE459630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CA79D3-BDE5-4CC7-9DDC-1B7D87865A09}" type="pres">
      <dgm:prSet presAssocID="{7A6C8ADC-86B6-4EA2-A091-FC8F6A5BCB1A}" presName="sp" presStyleCnt="0"/>
      <dgm:spPr/>
    </dgm:pt>
    <dgm:pt modelId="{3FBA9577-B3F4-4B27-8E36-5F958CFE2CD4}" type="pres">
      <dgm:prSet presAssocID="{121AF0BB-8FAE-4F22-81DD-ABF0E91E1239}" presName="linNode" presStyleCnt="0"/>
      <dgm:spPr/>
    </dgm:pt>
    <dgm:pt modelId="{F8CED414-38EC-4F3A-950D-797D1356DB9E}" type="pres">
      <dgm:prSet presAssocID="{121AF0BB-8FAE-4F22-81DD-ABF0E91E12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894C8B-AAF8-4F73-ADE6-3A003F338F05}" type="pres">
      <dgm:prSet presAssocID="{121AF0BB-8FAE-4F22-81DD-ABF0E91E123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9F9FD3-D19C-4FA7-B1FC-6673B1D20BE1}" type="pres">
      <dgm:prSet presAssocID="{7743A7D0-F658-4C88-8EBE-A966C56CE29D}" presName="sp" presStyleCnt="0"/>
      <dgm:spPr/>
    </dgm:pt>
    <dgm:pt modelId="{28A30481-FE59-4756-B701-EB32896C625E}" type="pres">
      <dgm:prSet presAssocID="{DF8F4958-CCD3-4B75-812E-02F7E42D6878}" presName="linNode" presStyleCnt="0"/>
      <dgm:spPr/>
    </dgm:pt>
    <dgm:pt modelId="{33518ED7-CDA7-455C-AC01-BEC18D02C82B}" type="pres">
      <dgm:prSet presAssocID="{DF8F4958-CCD3-4B75-812E-02F7E42D687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97A77F-77E4-4A5D-AE09-BB690FCE3B62}" type="pres">
      <dgm:prSet presAssocID="{DF8F4958-CCD3-4B75-812E-02F7E42D687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D5C54D-7F0F-4134-B24C-3CD1C4DA2398}" type="presOf" srcId="{DF8F4958-CCD3-4B75-812E-02F7E42D6878}" destId="{33518ED7-CDA7-455C-AC01-BEC18D02C82B}" srcOrd="0" destOrd="0" presId="urn:microsoft.com/office/officeart/2005/8/layout/vList5"/>
    <dgm:cxn modelId="{B093AE8B-DD2D-49E8-8890-96C7B7854E8C}" type="presOf" srcId="{E3D3A5C1-8EB8-4FE7-905E-F8EDE4596300}" destId="{5BA5E486-BCE6-49F1-9154-29AD2AFC9424}" srcOrd="0" destOrd="0" presId="urn:microsoft.com/office/officeart/2005/8/layout/vList5"/>
    <dgm:cxn modelId="{98A418A3-BA2E-4D38-8488-FC39946EC35C}" srcId="{1A9C673F-7AB9-4E71-ADB7-255813C65CC0}" destId="{E3D3A5C1-8EB8-4FE7-905E-F8EDE4596300}" srcOrd="0" destOrd="0" parTransId="{81937BC7-FCFD-45F9-BB91-2819DFAE7E64}" sibTransId="{7A6C8ADC-86B6-4EA2-A091-FC8F6A5BCB1A}"/>
    <dgm:cxn modelId="{99FBD3C8-91D8-406F-8197-8100A2A1EF9F}" srcId="{121AF0BB-8FAE-4F22-81DD-ABF0E91E1239}" destId="{719966EF-5377-4568-8F4A-7428019C4438}" srcOrd="0" destOrd="0" parTransId="{126CAC7D-0431-466D-87E3-C66896E64DD2}" sibTransId="{EE4C6047-5A82-4424-A6C2-A2CDFB4015B5}"/>
    <dgm:cxn modelId="{311F16FE-A37C-43B3-A068-2EE94B4AC3A1}" type="presOf" srcId="{7339937D-066D-4E16-8417-861DEC4A3E1A}" destId="{ED894C8B-AAF8-4F73-ADE6-3A003F338F05}" srcOrd="0" destOrd="1" presId="urn:microsoft.com/office/officeart/2005/8/layout/vList5"/>
    <dgm:cxn modelId="{9E9D4830-EC44-4AEB-985F-FDD449B963DB}" type="presOf" srcId="{121AF0BB-8FAE-4F22-81DD-ABF0E91E1239}" destId="{F8CED414-38EC-4F3A-950D-797D1356DB9E}" srcOrd="0" destOrd="0" presId="urn:microsoft.com/office/officeart/2005/8/layout/vList5"/>
    <dgm:cxn modelId="{FA32B7AC-AAA5-45B1-885D-538ED310B813}" srcId="{DF8F4958-CCD3-4B75-812E-02F7E42D6878}" destId="{7EBC4FCF-E60F-41AB-A43D-FB21AC2BD7A4}" srcOrd="0" destOrd="0" parTransId="{88138A98-AA1F-4CAC-B432-082085A46927}" sibTransId="{7635748E-56CE-4568-A90A-97FFC899531F}"/>
    <dgm:cxn modelId="{65247305-5A0F-4E28-93C6-F2BAD72BBAC4}" srcId="{E3D3A5C1-8EB8-4FE7-905E-F8EDE4596300}" destId="{1FCEF707-2F2D-411F-8097-295171E9F05E}" srcOrd="1" destOrd="0" parTransId="{E1BA1BBC-4BFE-4D25-9901-446DF51E1C76}" sibTransId="{FED94EC0-9FB5-41B1-B110-E64920D6E54B}"/>
    <dgm:cxn modelId="{769DB090-0D58-4DE6-B558-E47A94FA66F3}" srcId="{DF8F4958-CCD3-4B75-812E-02F7E42D6878}" destId="{35138141-7B13-4512-AE26-D1A2A61198A5}" srcOrd="1" destOrd="0" parTransId="{F17D37DB-7091-4212-AB55-3F1FB19D40A7}" sibTransId="{3FDFE2C3-3305-404C-991A-F1EFC6A13517}"/>
    <dgm:cxn modelId="{8F8E20E1-545F-4C15-8803-29823B8C231A}" type="presOf" srcId="{35138141-7B13-4512-AE26-D1A2A61198A5}" destId="{E897A77F-77E4-4A5D-AE09-BB690FCE3B62}" srcOrd="0" destOrd="1" presId="urn:microsoft.com/office/officeart/2005/8/layout/vList5"/>
    <dgm:cxn modelId="{C8CE618B-FC70-49F6-A870-B69602A93FFC}" type="presOf" srcId="{719966EF-5377-4568-8F4A-7428019C4438}" destId="{ED894C8B-AAF8-4F73-ADE6-3A003F338F05}" srcOrd="0" destOrd="0" presId="urn:microsoft.com/office/officeart/2005/8/layout/vList5"/>
    <dgm:cxn modelId="{3929CB4D-70CB-474C-AD43-072FB1F55DC8}" srcId="{1A9C673F-7AB9-4E71-ADB7-255813C65CC0}" destId="{121AF0BB-8FAE-4F22-81DD-ABF0E91E1239}" srcOrd="1" destOrd="0" parTransId="{ED7FB28E-79D2-41FD-8E37-48E293096CDB}" sibTransId="{7743A7D0-F658-4C88-8EBE-A966C56CE29D}"/>
    <dgm:cxn modelId="{142C575F-DE97-4941-A5A8-FCCAF50E9950}" srcId="{121AF0BB-8FAE-4F22-81DD-ABF0E91E1239}" destId="{7339937D-066D-4E16-8417-861DEC4A3E1A}" srcOrd="1" destOrd="0" parTransId="{95E7291F-7361-4DB3-84C0-EF296D3E6938}" sibTransId="{6D58EC27-4978-41A6-9DB6-FD1BC053F9C5}"/>
    <dgm:cxn modelId="{DE7B46A2-CCBE-44E3-9764-EE72419B3B14}" type="presOf" srcId="{7EBC4FCF-E60F-41AB-A43D-FB21AC2BD7A4}" destId="{E897A77F-77E4-4A5D-AE09-BB690FCE3B62}" srcOrd="0" destOrd="0" presId="urn:microsoft.com/office/officeart/2005/8/layout/vList5"/>
    <dgm:cxn modelId="{DAC65713-4ADA-4729-B743-77272AF50C72}" type="presOf" srcId="{F05ED502-D947-40BB-9E47-59404A626239}" destId="{470983FD-A054-4062-AB69-201969D62C77}" srcOrd="0" destOrd="0" presId="urn:microsoft.com/office/officeart/2005/8/layout/vList5"/>
    <dgm:cxn modelId="{07E03709-3F9D-4A0C-8CD0-A97876347491}" srcId="{E3D3A5C1-8EB8-4FE7-905E-F8EDE4596300}" destId="{F05ED502-D947-40BB-9E47-59404A626239}" srcOrd="0" destOrd="0" parTransId="{E7E43CD7-DAA4-4FA4-81BF-F71FAEE4A6E4}" sibTransId="{1E0FC6E2-C574-478E-BE49-A278C3260A95}"/>
    <dgm:cxn modelId="{71F5327C-D172-4EBD-8EA4-18CB4BB3A083}" srcId="{1A9C673F-7AB9-4E71-ADB7-255813C65CC0}" destId="{DF8F4958-CCD3-4B75-812E-02F7E42D6878}" srcOrd="2" destOrd="0" parTransId="{214A0738-7006-4C56-8778-B629806F0753}" sibTransId="{06F975DE-71A1-4CAA-A81D-1589F999D535}"/>
    <dgm:cxn modelId="{A96EBC72-B34F-40EA-A013-D2486180C922}" type="presOf" srcId="{1A9C673F-7AB9-4E71-ADB7-255813C65CC0}" destId="{68EF634C-32CA-4925-8548-0631352693E4}" srcOrd="0" destOrd="0" presId="urn:microsoft.com/office/officeart/2005/8/layout/vList5"/>
    <dgm:cxn modelId="{BB71A1F7-B458-4B04-9A03-5C112DC8FF52}" type="presOf" srcId="{1FCEF707-2F2D-411F-8097-295171E9F05E}" destId="{470983FD-A054-4062-AB69-201969D62C77}" srcOrd="0" destOrd="1" presId="urn:microsoft.com/office/officeart/2005/8/layout/vList5"/>
    <dgm:cxn modelId="{D635E322-0C5A-4E83-943C-EA15333012C6}" type="presParOf" srcId="{68EF634C-32CA-4925-8548-0631352693E4}" destId="{3124962D-C683-4B00-BDCB-5F0B0A83ABA2}" srcOrd="0" destOrd="0" presId="urn:microsoft.com/office/officeart/2005/8/layout/vList5"/>
    <dgm:cxn modelId="{29F33FBB-0E39-49EB-A4AB-B797D646C3DE}" type="presParOf" srcId="{3124962D-C683-4B00-BDCB-5F0B0A83ABA2}" destId="{5BA5E486-BCE6-49F1-9154-29AD2AFC9424}" srcOrd="0" destOrd="0" presId="urn:microsoft.com/office/officeart/2005/8/layout/vList5"/>
    <dgm:cxn modelId="{DDF36C20-8121-45BC-8A27-960F5F82A90B}" type="presParOf" srcId="{3124962D-C683-4B00-BDCB-5F0B0A83ABA2}" destId="{470983FD-A054-4062-AB69-201969D62C77}" srcOrd="1" destOrd="0" presId="urn:microsoft.com/office/officeart/2005/8/layout/vList5"/>
    <dgm:cxn modelId="{342E018A-5F15-4034-9E31-5E0F2141D378}" type="presParOf" srcId="{68EF634C-32CA-4925-8548-0631352693E4}" destId="{27CA79D3-BDE5-4CC7-9DDC-1B7D87865A09}" srcOrd="1" destOrd="0" presId="urn:microsoft.com/office/officeart/2005/8/layout/vList5"/>
    <dgm:cxn modelId="{DC5ED2C8-7C23-4320-AB2E-7ECD60BE222C}" type="presParOf" srcId="{68EF634C-32CA-4925-8548-0631352693E4}" destId="{3FBA9577-B3F4-4B27-8E36-5F958CFE2CD4}" srcOrd="2" destOrd="0" presId="urn:microsoft.com/office/officeart/2005/8/layout/vList5"/>
    <dgm:cxn modelId="{21C03404-4218-451C-90AC-5AF6A74A6E5B}" type="presParOf" srcId="{3FBA9577-B3F4-4B27-8E36-5F958CFE2CD4}" destId="{F8CED414-38EC-4F3A-950D-797D1356DB9E}" srcOrd="0" destOrd="0" presId="urn:microsoft.com/office/officeart/2005/8/layout/vList5"/>
    <dgm:cxn modelId="{7EF05C15-EA57-403D-93E2-0F6E39931E1E}" type="presParOf" srcId="{3FBA9577-B3F4-4B27-8E36-5F958CFE2CD4}" destId="{ED894C8B-AAF8-4F73-ADE6-3A003F338F05}" srcOrd="1" destOrd="0" presId="urn:microsoft.com/office/officeart/2005/8/layout/vList5"/>
    <dgm:cxn modelId="{E20C4B73-7375-42C1-A112-38B1AF3733EE}" type="presParOf" srcId="{68EF634C-32CA-4925-8548-0631352693E4}" destId="{499F9FD3-D19C-4FA7-B1FC-6673B1D20BE1}" srcOrd="3" destOrd="0" presId="urn:microsoft.com/office/officeart/2005/8/layout/vList5"/>
    <dgm:cxn modelId="{CEE879F2-6F01-4B02-8368-324DDEB71CDB}" type="presParOf" srcId="{68EF634C-32CA-4925-8548-0631352693E4}" destId="{28A30481-FE59-4756-B701-EB32896C625E}" srcOrd="4" destOrd="0" presId="urn:microsoft.com/office/officeart/2005/8/layout/vList5"/>
    <dgm:cxn modelId="{42F03FB0-F1B6-421D-AE03-30C8380DAC96}" type="presParOf" srcId="{28A30481-FE59-4756-B701-EB32896C625E}" destId="{33518ED7-CDA7-455C-AC01-BEC18D02C82B}" srcOrd="0" destOrd="0" presId="urn:microsoft.com/office/officeart/2005/8/layout/vList5"/>
    <dgm:cxn modelId="{52FA9A4A-3EB7-44E7-A6F0-21EEB9943D17}" type="presParOf" srcId="{28A30481-FE59-4756-B701-EB32896C625E}" destId="{E897A77F-77E4-4A5D-AE09-BB690FCE3B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BB662C-AAD5-476C-9F32-D57EAB6023E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2A766D-B661-4125-8CCF-58636D6BBAAC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Exploitation agricole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07307117-4FB9-48DE-95EA-60B2A07B50A1}" type="parTrans" cxnId="{02FEFA57-E708-4BFB-BC36-60EB292A7906}">
      <dgm:prSet/>
      <dgm:spPr/>
      <dgm:t>
        <a:bodyPr/>
        <a:lstStyle/>
        <a:p>
          <a:endParaRPr lang="fr-FR"/>
        </a:p>
      </dgm:t>
    </dgm:pt>
    <dgm:pt modelId="{F3D2E6C5-F10A-4E13-92C3-4B9DEF3F7AD8}" type="sibTrans" cxnId="{02FEFA57-E708-4BFB-BC36-60EB292A7906}">
      <dgm:prSet/>
      <dgm:spPr/>
      <dgm:t>
        <a:bodyPr/>
        <a:lstStyle/>
        <a:p>
          <a:endParaRPr lang="fr-FR"/>
        </a:p>
      </dgm:t>
    </dgm:pt>
    <dgm:pt modelId="{497E9D92-6921-45A7-B975-869AC7C71C5B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Faible capacité d’investissement des exploitants agricoles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45ABEFFA-71A3-49CF-9A26-2F42FACDC12B}" type="parTrans" cxnId="{BB90E2B5-455D-41F3-9F8E-37E16EAA5A10}">
      <dgm:prSet/>
      <dgm:spPr/>
      <dgm:t>
        <a:bodyPr/>
        <a:lstStyle/>
        <a:p>
          <a:endParaRPr lang="fr-FR"/>
        </a:p>
      </dgm:t>
    </dgm:pt>
    <dgm:pt modelId="{FB5A4821-9EA6-4C9A-A441-DDE5530B6471}" type="sibTrans" cxnId="{BB90E2B5-455D-41F3-9F8E-37E16EAA5A10}">
      <dgm:prSet/>
      <dgm:spPr/>
      <dgm:t>
        <a:bodyPr/>
        <a:lstStyle/>
        <a:p>
          <a:endParaRPr lang="fr-FR"/>
        </a:p>
      </dgm:t>
    </dgm:pt>
    <dgm:pt modelId="{BDF16DA5-D997-4EC4-9DFD-0F94D1F69B38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Surfaces des parcelles cultivées très faibles vs Labourage au tracteur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44AA8C35-0D81-4B2E-BA5D-81372183178E}" type="parTrans" cxnId="{B0C2919F-150F-436C-BC19-C39928C1B7B4}">
      <dgm:prSet/>
      <dgm:spPr/>
      <dgm:t>
        <a:bodyPr/>
        <a:lstStyle/>
        <a:p>
          <a:endParaRPr lang="fr-FR"/>
        </a:p>
      </dgm:t>
    </dgm:pt>
    <dgm:pt modelId="{3A4C40C2-2BCC-4EB7-9167-F555413BBEF8}" type="sibTrans" cxnId="{B0C2919F-150F-436C-BC19-C39928C1B7B4}">
      <dgm:prSet/>
      <dgm:spPr/>
      <dgm:t>
        <a:bodyPr/>
        <a:lstStyle/>
        <a:p>
          <a:endParaRPr lang="fr-FR"/>
        </a:p>
      </dgm:t>
    </dgm:pt>
    <dgm:pt modelId="{A1D82EC5-1821-4CFA-9781-6FDB256EF9B8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Personnel vulgarisation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E5229DC8-C846-4828-8619-7217D672C703}" type="parTrans" cxnId="{F1D57340-54FA-4371-985F-1604AC1F9553}">
      <dgm:prSet/>
      <dgm:spPr/>
      <dgm:t>
        <a:bodyPr/>
        <a:lstStyle/>
        <a:p>
          <a:endParaRPr lang="fr-FR"/>
        </a:p>
      </dgm:t>
    </dgm:pt>
    <dgm:pt modelId="{FFB1250D-22F8-42A7-A0EC-0663F44AE910}" type="sibTrans" cxnId="{F1D57340-54FA-4371-985F-1604AC1F9553}">
      <dgm:prSet/>
      <dgm:spPr/>
      <dgm:t>
        <a:bodyPr/>
        <a:lstStyle/>
        <a:p>
          <a:endParaRPr lang="fr-FR"/>
        </a:p>
      </dgm:t>
    </dgm:pt>
    <dgm:pt modelId="{2A4F6F12-E1D4-4EE9-8C40-7C12854ADBC1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Vacataire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9D6595D0-9034-4961-8B00-1E11B5C6F211}" type="parTrans" cxnId="{D8AA903B-F151-449C-A778-21F6BD20F3FE}">
      <dgm:prSet/>
      <dgm:spPr/>
      <dgm:t>
        <a:bodyPr/>
        <a:lstStyle/>
        <a:p>
          <a:endParaRPr lang="fr-FR"/>
        </a:p>
      </dgm:t>
    </dgm:pt>
    <dgm:pt modelId="{6818360A-94AD-4984-9F93-3F471571285D}" type="sibTrans" cxnId="{D8AA903B-F151-449C-A778-21F6BD20F3FE}">
      <dgm:prSet/>
      <dgm:spPr/>
      <dgm:t>
        <a:bodyPr/>
        <a:lstStyle/>
        <a:p>
          <a:endParaRPr lang="fr-FR"/>
        </a:p>
      </dgm:t>
    </dgm:pt>
    <dgm:pt modelId="{8C7BE8AA-CC74-4B30-B619-7D842D9A822F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Peu imbu des techniques modernes de vulgarisation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F1CD7735-F653-4067-8639-C50FA3968742}" type="parTrans" cxnId="{D044FB8F-2EEC-4C28-8826-421519054611}">
      <dgm:prSet/>
      <dgm:spPr/>
      <dgm:t>
        <a:bodyPr/>
        <a:lstStyle/>
        <a:p>
          <a:endParaRPr lang="fr-FR"/>
        </a:p>
      </dgm:t>
    </dgm:pt>
    <dgm:pt modelId="{603CA149-730C-4D9D-B3D2-C768704C2D6B}" type="sibTrans" cxnId="{D044FB8F-2EEC-4C28-8826-421519054611}">
      <dgm:prSet/>
      <dgm:spPr/>
      <dgm:t>
        <a:bodyPr/>
        <a:lstStyle/>
        <a:p>
          <a:endParaRPr lang="fr-FR"/>
        </a:p>
      </dgm:t>
    </dgm:pt>
    <dgm:pt modelId="{D1E06DDE-D398-4DA5-83B3-E5AA6EC4D634}">
      <dgm:prSet phldrT="[Text]"/>
      <dgm:spPr/>
      <dgm:t>
        <a:bodyPr/>
        <a:lstStyle/>
        <a:p>
          <a:r>
            <a:rPr lang="fr-FR" dirty="0" smtClean="0"/>
            <a:t>Environnement </a:t>
          </a:r>
          <a:endParaRPr lang="fr-FR" dirty="0"/>
        </a:p>
      </dgm:t>
    </dgm:pt>
    <dgm:pt modelId="{3BBE0E62-6F31-4239-A3E9-B484FB54EA6F}" type="parTrans" cxnId="{7744D6C7-6F47-44F4-A602-626353FBBB36}">
      <dgm:prSet/>
      <dgm:spPr/>
      <dgm:t>
        <a:bodyPr/>
        <a:lstStyle/>
        <a:p>
          <a:endParaRPr lang="fr-FR"/>
        </a:p>
      </dgm:t>
    </dgm:pt>
    <dgm:pt modelId="{201ECD47-2939-4A39-9CC1-D5D6BB639A20}" type="sibTrans" cxnId="{7744D6C7-6F47-44F4-A602-626353FBBB36}">
      <dgm:prSet/>
      <dgm:spPr/>
      <dgm:t>
        <a:bodyPr/>
        <a:lstStyle/>
        <a:p>
          <a:endParaRPr lang="fr-FR"/>
        </a:p>
      </dgm:t>
    </dgm:pt>
    <dgm:pt modelId="{A212052C-FF76-4F71-9CD8-D5D8591EC6B8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Eau d’irrigation relativement disponible/Climat-EDH 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6B6938F8-0CE9-4A88-80EE-E582059DFD59}" type="parTrans" cxnId="{0BBD7A46-C3E5-4941-98AE-E21AC41C6AE3}">
      <dgm:prSet/>
      <dgm:spPr/>
      <dgm:t>
        <a:bodyPr/>
        <a:lstStyle/>
        <a:p>
          <a:endParaRPr lang="fr-FR"/>
        </a:p>
      </dgm:t>
    </dgm:pt>
    <dgm:pt modelId="{80B61704-7651-471F-A778-2FEA298B44C3}" type="sibTrans" cxnId="{0BBD7A46-C3E5-4941-98AE-E21AC41C6AE3}">
      <dgm:prSet/>
      <dgm:spPr/>
      <dgm:t>
        <a:bodyPr/>
        <a:lstStyle/>
        <a:p>
          <a:endParaRPr lang="fr-FR"/>
        </a:p>
      </dgm:t>
    </dgm:pt>
    <dgm:pt modelId="{649C5B43-8074-4124-87EA-FBDCAAE06E30}">
      <dgm:prSet phldrT="[Text]"/>
      <dgm:spPr/>
      <dgm:t>
        <a:bodyPr/>
        <a:lstStyle/>
        <a:p>
          <a:r>
            <a:rPr lang="fr-FR" dirty="0" smtClean="0">
              <a:latin typeface="Arial" pitchFamily="34" charset="0"/>
              <a:cs typeface="Arial" pitchFamily="34" charset="0"/>
            </a:rPr>
            <a:t>Changement climatique- Pestes</a:t>
          </a:r>
          <a:endParaRPr lang="fr-FR" dirty="0">
            <a:latin typeface="Arial" pitchFamily="34" charset="0"/>
            <a:cs typeface="Arial" pitchFamily="34" charset="0"/>
          </a:endParaRPr>
        </a:p>
      </dgm:t>
    </dgm:pt>
    <dgm:pt modelId="{80B4A396-BA5D-4135-9F22-626D4051786F}" type="parTrans" cxnId="{C780EAC3-9EAB-49B1-9F24-76F02FEC91C2}">
      <dgm:prSet/>
      <dgm:spPr/>
      <dgm:t>
        <a:bodyPr/>
        <a:lstStyle/>
        <a:p>
          <a:endParaRPr lang="fr-FR"/>
        </a:p>
      </dgm:t>
    </dgm:pt>
    <dgm:pt modelId="{EAA11235-7052-4690-A6C0-A778A66E940F}" type="sibTrans" cxnId="{C780EAC3-9EAB-49B1-9F24-76F02FEC91C2}">
      <dgm:prSet/>
      <dgm:spPr/>
      <dgm:t>
        <a:bodyPr/>
        <a:lstStyle/>
        <a:p>
          <a:endParaRPr lang="fr-FR"/>
        </a:p>
      </dgm:t>
    </dgm:pt>
    <dgm:pt modelId="{96A35A21-F9CF-452E-9019-AA9B59528713}">
      <dgm:prSet phldrT="[Text]"/>
      <dgm:spPr/>
      <dgm:t>
        <a:bodyPr/>
        <a:lstStyle/>
        <a:p>
          <a:endParaRPr lang="fr-FR" dirty="0"/>
        </a:p>
      </dgm:t>
    </dgm:pt>
    <dgm:pt modelId="{46C1FB95-105D-4085-B6E0-4B4EB4C3AD25}" type="parTrans" cxnId="{D328C2B3-9FA9-4450-9321-422EFCE6CCE2}">
      <dgm:prSet/>
      <dgm:spPr/>
    </dgm:pt>
    <dgm:pt modelId="{BA4F0C85-B62C-46F6-8EB0-7D743024C11E}" type="sibTrans" cxnId="{D328C2B3-9FA9-4450-9321-422EFCE6CCE2}">
      <dgm:prSet/>
      <dgm:spPr/>
    </dgm:pt>
    <dgm:pt modelId="{F2C48E6D-9DCC-422B-8E4D-749F78D765F9}" type="pres">
      <dgm:prSet presAssocID="{0CBB662C-AAD5-476C-9F32-D57EAB6023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CF443CF-2A21-4C2C-9B55-95A4E31027D3}" type="pres">
      <dgm:prSet presAssocID="{172A766D-B661-4125-8CCF-58636D6BBAAC}" presName="linNode" presStyleCnt="0"/>
      <dgm:spPr/>
    </dgm:pt>
    <dgm:pt modelId="{186DF818-A3B8-463A-9C65-AE1D34127F36}" type="pres">
      <dgm:prSet presAssocID="{172A766D-B661-4125-8CCF-58636D6BBAA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F18C16-4F0B-4DAD-959B-79FAAB7967B6}" type="pres">
      <dgm:prSet presAssocID="{172A766D-B661-4125-8CCF-58636D6BBAA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9C508E-8BF5-474E-835B-636C67EC75A4}" type="pres">
      <dgm:prSet presAssocID="{F3D2E6C5-F10A-4E13-92C3-4B9DEF3F7AD8}" presName="sp" presStyleCnt="0"/>
      <dgm:spPr/>
    </dgm:pt>
    <dgm:pt modelId="{C65F8393-F29B-4C79-94BC-91296E8F3D14}" type="pres">
      <dgm:prSet presAssocID="{A1D82EC5-1821-4CFA-9781-6FDB256EF9B8}" presName="linNode" presStyleCnt="0"/>
      <dgm:spPr/>
    </dgm:pt>
    <dgm:pt modelId="{0820DC0D-85F9-4D5B-9D0A-7A5C46351057}" type="pres">
      <dgm:prSet presAssocID="{A1D82EC5-1821-4CFA-9781-6FDB256EF9B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DACF9C-81EC-4592-9984-353166CB874B}" type="pres">
      <dgm:prSet presAssocID="{A1D82EC5-1821-4CFA-9781-6FDB256EF9B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2640D6-56E0-484E-9C65-317F9FCAF338}" type="pres">
      <dgm:prSet presAssocID="{FFB1250D-22F8-42A7-A0EC-0663F44AE910}" presName="sp" presStyleCnt="0"/>
      <dgm:spPr/>
    </dgm:pt>
    <dgm:pt modelId="{C7E6656B-E4B6-4E37-9CA4-9170AA1CE6B1}" type="pres">
      <dgm:prSet presAssocID="{D1E06DDE-D398-4DA5-83B3-E5AA6EC4D634}" presName="linNode" presStyleCnt="0"/>
      <dgm:spPr/>
    </dgm:pt>
    <dgm:pt modelId="{478E9C13-7D48-4132-A8CB-B444E19A6056}" type="pres">
      <dgm:prSet presAssocID="{D1E06DDE-D398-4DA5-83B3-E5AA6EC4D6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D9FA5D-377E-4076-B607-316C22A3ED0B}" type="pres">
      <dgm:prSet presAssocID="{D1E06DDE-D398-4DA5-83B3-E5AA6EC4D6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0C2919F-150F-436C-BC19-C39928C1B7B4}" srcId="{172A766D-B661-4125-8CCF-58636D6BBAAC}" destId="{BDF16DA5-D997-4EC4-9DFD-0F94D1F69B38}" srcOrd="1" destOrd="0" parTransId="{44AA8C35-0D81-4B2E-BA5D-81372183178E}" sibTransId="{3A4C40C2-2BCC-4EB7-9167-F555413BBEF8}"/>
    <dgm:cxn modelId="{6993A560-7F36-4569-A2EC-62F267CA3291}" type="presOf" srcId="{0CBB662C-AAD5-476C-9F32-D57EAB6023E4}" destId="{F2C48E6D-9DCC-422B-8E4D-749F78D765F9}" srcOrd="0" destOrd="0" presId="urn:microsoft.com/office/officeart/2005/8/layout/vList5"/>
    <dgm:cxn modelId="{28EDFCCD-455D-4A1A-8C52-8FBC70862990}" type="presOf" srcId="{649C5B43-8074-4124-87EA-FBDCAAE06E30}" destId="{4BD9FA5D-377E-4076-B607-316C22A3ED0B}" srcOrd="0" destOrd="1" presId="urn:microsoft.com/office/officeart/2005/8/layout/vList5"/>
    <dgm:cxn modelId="{F1D57340-54FA-4371-985F-1604AC1F9553}" srcId="{0CBB662C-AAD5-476C-9F32-D57EAB6023E4}" destId="{A1D82EC5-1821-4CFA-9781-6FDB256EF9B8}" srcOrd="1" destOrd="0" parTransId="{E5229DC8-C846-4828-8619-7217D672C703}" sibTransId="{FFB1250D-22F8-42A7-A0EC-0663F44AE910}"/>
    <dgm:cxn modelId="{415BE0AD-C89E-456F-A269-0685262BAB41}" type="presOf" srcId="{A1D82EC5-1821-4CFA-9781-6FDB256EF9B8}" destId="{0820DC0D-85F9-4D5B-9D0A-7A5C46351057}" srcOrd="0" destOrd="0" presId="urn:microsoft.com/office/officeart/2005/8/layout/vList5"/>
    <dgm:cxn modelId="{CE5F46A7-BDB0-4F9F-B14F-FC3581BA5E70}" type="presOf" srcId="{96A35A21-F9CF-452E-9019-AA9B59528713}" destId="{7EF18C16-4F0B-4DAD-959B-79FAAB7967B6}" srcOrd="0" destOrd="2" presId="urn:microsoft.com/office/officeart/2005/8/layout/vList5"/>
    <dgm:cxn modelId="{F9DA8E99-2600-4A2D-B970-BAE8C7DC154D}" type="presOf" srcId="{8C7BE8AA-CC74-4B30-B619-7D842D9A822F}" destId="{90DACF9C-81EC-4592-9984-353166CB874B}" srcOrd="0" destOrd="1" presId="urn:microsoft.com/office/officeart/2005/8/layout/vList5"/>
    <dgm:cxn modelId="{B703A83F-3E44-40B0-92F0-F32E350627AB}" type="presOf" srcId="{D1E06DDE-D398-4DA5-83B3-E5AA6EC4D634}" destId="{478E9C13-7D48-4132-A8CB-B444E19A6056}" srcOrd="0" destOrd="0" presId="urn:microsoft.com/office/officeart/2005/8/layout/vList5"/>
    <dgm:cxn modelId="{7744D6C7-6F47-44F4-A602-626353FBBB36}" srcId="{0CBB662C-AAD5-476C-9F32-D57EAB6023E4}" destId="{D1E06DDE-D398-4DA5-83B3-E5AA6EC4D634}" srcOrd="2" destOrd="0" parTransId="{3BBE0E62-6F31-4239-A3E9-B484FB54EA6F}" sibTransId="{201ECD47-2939-4A39-9CC1-D5D6BB639A20}"/>
    <dgm:cxn modelId="{02FEFA57-E708-4BFB-BC36-60EB292A7906}" srcId="{0CBB662C-AAD5-476C-9F32-D57EAB6023E4}" destId="{172A766D-B661-4125-8CCF-58636D6BBAAC}" srcOrd="0" destOrd="0" parTransId="{07307117-4FB9-48DE-95EA-60B2A07B50A1}" sibTransId="{F3D2E6C5-F10A-4E13-92C3-4B9DEF3F7AD8}"/>
    <dgm:cxn modelId="{5B9AC3EC-5EFB-48BF-BB1D-F574897C3B25}" type="presOf" srcId="{2A4F6F12-E1D4-4EE9-8C40-7C12854ADBC1}" destId="{90DACF9C-81EC-4592-9984-353166CB874B}" srcOrd="0" destOrd="0" presId="urn:microsoft.com/office/officeart/2005/8/layout/vList5"/>
    <dgm:cxn modelId="{58B3F5C4-396C-410F-9199-7AA0EF933F52}" type="presOf" srcId="{A212052C-FF76-4F71-9CD8-D5D8591EC6B8}" destId="{4BD9FA5D-377E-4076-B607-316C22A3ED0B}" srcOrd="0" destOrd="0" presId="urn:microsoft.com/office/officeart/2005/8/layout/vList5"/>
    <dgm:cxn modelId="{D8AA903B-F151-449C-A778-21F6BD20F3FE}" srcId="{A1D82EC5-1821-4CFA-9781-6FDB256EF9B8}" destId="{2A4F6F12-E1D4-4EE9-8C40-7C12854ADBC1}" srcOrd="0" destOrd="0" parTransId="{9D6595D0-9034-4961-8B00-1E11B5C6F211}" sibTransId="{6818360A-94AD-4984-9F93-3F471571285D}"/>
    <dgm:cxn modelId="{D328C2B3-9FA9-4450-9321-422EFCE6CCE2}" srcId="{172A766D-B661-4125-8CCF-58636D6BBAAC}" destId="{96A35A21-F9CF-452E-9019-AA9B59528713}" srcOrd="2" destOrd="0" parTransId="{46C1FB95-105D-4085-B6E0-4B4EB4C3AD25}" sibTransId="{BA4F0C85-B62C-46F6-8EB0-7D743024C11E}"/>
    <dgm:cxn modelId="{C0206B18-A4BE-4E63-8D8A-68174197A02C}" type="presOf" srcId="{BDF16DA5-D997-4EC4-9DFD-0F94D1F69B38}" destId="{7EF18C16-4F0B-4DAD-959B-79FAAB7967B6}" srcOrd="0" destOrd="1" presId="urn:microsoft.com/office/officeart/2005/8/layout/vList5"/>
    <dgm:cxn modelId="{C780EAC3-9EAB-49B1-9F24-76F02FEC91C2}" srcId="{D1E06DDE-D398-4DA5-83B3-E5AA6EC4D634}" destId="{649C5B43-8074-4124-87EA-FBDCAAE06E30}" srcOrd="1" destOrd="0" parTransId="{80B4A396-BA5D-4135-9F22-626D4051786F}" sibTransId="{EAA11235-7052-4690-A6C0-A778A66E940F}"/>
    <dgm:cxn modelId="{BB90E2B5-455D-41F3-9F8E-37E16EAA5A10}" srcId="{172A766D-B661-4125-8CCF-58636D6BBAAC}" destId="{497E9D92-6921-45A7-B975-869AC7C71C5B}" srcOrd="0" destOrd="0" parTransId="{45ABEFFA-71A3-49CF-9A26-2F42FACDC12B}" sibTransId="{FB5A4821-9EA6-4C9A-A441-DDE5530B6471}"/>
    <dgm:cxn modelId="{0BBD7A46-C3E5-4941-98AE-E21AC41C6AE3}" srcId="{D1E06DDE-D398-4DA5-83B3-E5AA6EC4D634}" destId="{A212052C-FF76-4F71-9CD8-D5D8591EC6B8}" srcOrd="0" destOrd="0" parTransId="{6B6938F8-0CE9-4A88-80EE-E582059DFD59}" sibTransId="{80B61704-7651-471F-A778-2FEA298B44C3}"/>
    <dgm:cxn modelId="{D044FB8F-2EEC-4C28-8826-421519054611}" srcId="{A1D82EC5-1821-4CFA-9781-6FDB256EF9B8}" destId="{8C7BE8AA-CC74-4B30-B619-7D842D9A822F}" srcOrd="1" destOrd="0" parTransId="{F1CD7735-F653-4067-8639-C50FA3968742}" sibTransId="{603CA149-730C-4D9D-B3D2-C768704C2D6B}"/>
    <dgm:cxn modelId="{53968B1B-BF1C-4005-B0A7-64C14C549B9E}" type="presOf" srcId="{172A766D-B661-4125-8CCF-58636D6BBAAC}" destId="{186DF818-A3B8-463A-9C65-AE1D34127F36}" srcOrd="0" destOrd="0" presId="urn:microsoft.com/office/officeart/2005/8/layout/vList5"/>
    <dgm:cxn modelId="{95A4648A-44BD-48EC-BED3-A62E06D5E180}" type="presOf" srcId="{497E9D92-6921-45A7-B975-869AC7C71C5B}" destId="{7EF18C16-4F0B-4DAD-959B-79FAAB7967B6}" srcOrd="0" destOrd="0" presId="urn:microsoft.com/office/officeart/2005/8/layout/vList5"/>
    <dgm:cxn modelId="{ED5C24F1-9460-492A-BE94-99CC6B11620D}" type="presParOf" srcId="{F2C48E6D-9DCC-422B-8E4D-749F78D765F9}" destId="{CCF443CF-2A21-4C2C-9B55-95A4E31027D3}" srcOrd="0" destOrd="0" presId="urn:microsoft.com/office/officeart/2005/8/layout/vList5"/>
    <dgm:cxn modelId="{04575046-A240-4AB8-BD8F-E876001580AE}" type="presParOf" srcId="{CCF443CF-2A21-4C2C-9B55-95A4E31027D3}" destId="{186DF818-A3B8-463A-9C65-AE1D34127F36}" srcOrd="0" destOrd="0" presId="urn:microsoft.com/office/officeart/2005/8/layout/vList5"/>
    <dgm:cxn modelId="{F2C53995-4E84-42C5-B1E0-DEB4E487A89D}" type="presParOf" srcId="{CCF443CF-2A21-4C2C-9B55-95A4E31027D3}" destId="{7EF18C16-4F0B-4DAD-959B-79FAAB7967B6}" srcOrd="1" destOrd="0" presId="urn:microsoft.com/office/officeart/2005/8/layout/vList5"/>
    <dgm:cxn modelId="{EB8B6B56-39C5-48B9-82C0-8FFC03914D9B}" type="presParOf" srcId="{F2C48E6D-9DCC-422B-8E4D-749F78D765F9}" destId="{AD9C508E-8BF5-474E-835B-636C67EC75A4}" srcOrd="1" destOrd="0" presId="urn:microsoft.com/office/officeart/2005/8/layout/vList5"/>
    <dgm:cxn modelId="{4775C66D-2158-4C0B-B3FA-8746F6B76909}" type="presParOf" srcId="{F2C48E6D-9DCC-422B-8E4D-749F78D765F9}" destId="{C65F8393-F29B-4C79-94BC-91296E8F3D14}" srcOrd="2" destOrd="0" presId="urn:microsoft.com/office/officeart/2005/8/layout/vList5"/>
    <dgm:cxn modelId="{2917947E-8869-423B-8A95-37F43F9CDD28}" type="presParOf" srcId="{C65F8393-F29B-4C79-94BC-91296E8F3D14}" destId="{0820DC0D-85F9-4D5B-9D0A-7A5C46351057}" srcOrd="0" destOrd="0" presId="urn:microsoft.com/office/officeart/2005/8/layout/vList5"/>
    <dgm:cxn modelId="{1BC73732-4DC0-455E-A849-D13B062CE78B}" type="presParOf" srcId="{C65F8393-F29B-4C79-94BC-91296E8F3D14}" destId="{90DACF9C-81EC-4592-9984-353166CB874B}" srcOrd="1" destOrd="0" presId="urn:microsoft.com/office/officeart/2005/8/layout/vList5"/>
    <dgm:cxn modelId="{030C9970-8441-4D4C-9F04-9A32EFF3EFD7}" type="presParOf" srcId="{F2C48E6D-9DCC-422B-8E4D-749F78D765F9}" destId="{4F2640D6-56E0-484E-9C65-317F9FCAF338}" srcOrd="3" destOrd="0" presId="urn:microsoft.com/office/officeart/2005/8/layout/vList5"/>
    <dgm:cxn modelId="{574AD92A-61F5-4508-9C17-6167F0F86C34}" type="presParOf" srcId="{F2C48E6D-9DCC-422B-8E4D-749F78D765F9}" destId="{C7E6656B-E4B6-4E37-9CA4-9170AA1CE6B1}" srcOrd="4" destOrd="0" presId="urn:microsoft.com/office/officeart/2005/8/layout/vList5"/>
    <dgm:cxn modelId="{EE1FF0B9-7919-4D9F-AF32-0F32C1B03EFC}" type="presParOf" srcId="{C7E6656B-E4B6-4E37-9CA4-9170AA1CE6B1}" destId="{478E9C13-7D48-4132-A8CB-B444E19A6056}" srcOrd="0" destOrd="0" presId="urn:microsoft.com/office/officeart/2005/8/layout/vList5"/>
    <dgm:cxn modelId="{5333D6BB-4CE0-4714-B844-A47F8C655894}" type="presParOf" srcId="{C7E6656B-E4B6-4E37-9CA4-9170AA1CE6B1}" destId="{4BD9FA5D-377E-4076-B607-316C22A3ED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0D2A03-E721-474C-A70D-003081370835}">
      <dsp:nvSpPr>
        <dsp:cNvPr id="0" name=""/>
        <dsp:cNvSpPr/>
      </dsp:nvSpPr>
      <dsp:spPr>
        <a:xfrm>
          <a:off x="0" y="0"/>
          <a:ext cx="5486400" cy="947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Arial" pitchFamily="34" charset="0"/>
              <a:cs typeface="Arial" pitchFamily="34" charset="0"/>
            </a:rPr>
            <a:t>Le billonnage à l’aide d’un tracteur</a:t>
          </a:r>
          <a:endParaRPr lang="fr-FR" sz="1800" kern="1200" dirty="0"/>
        </a:p>
      </dsp:txBody>
      <dsp:txXfrm>
        <a:off x="1191994" y="0"/>
        <a:ext cx="4294405" cy="947145"/>
      </dsp:txXfrm>
    </dsp:sp>
    <dsp:sp modelId="{3A01BB58-2E00-49FC-91D8-EB6AC825D56E}">
      <dsp:nvSpPr>
        <dsp:cNvPr id="0" name=""/>
        <dsp:cNvSpPr/>
      </dsp:nvSpPr>
      <dsp:spPr>
        <a:xfrm>
          <a:off x="94714" y="94714"/>
          <a:ext cx="1097280" cy="7577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032A1-564D-4A50-80EC-F6A345EBD2ED}">
      <dsp:nvSpPr>
        <dsp:cNvPr id="0" name=""/>
        <dsp:cNvSpPr/>
      </dsp:nvSpPr>
      <dsp:spPr>
        <a:xfrm>
          <a:off x="0" y="1052827"/>
          <a:ext cx="5486400" cy="947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latin typeface="Arial" pitchFamily="34" charset="0"/>
              <a:cs typeface="Arial" pitchFamily="34" charset="0"/>
            </a:rPr>
            <a:t>Semis </a:t>
          </a:r>
          <a:r>
            <a:rPr lang="fr-FR" sz="1900" kern="1200" dirty="0" smtClean="0">
              <a:latin typeface="Times New Roman"/>
              <a:cs typeface="Times New Roman"/>
            </a:rPr>
            <a:t>à</a:t>
          </a:r>
          <a:r>
            <a:rPr lang="fr-FR" sz="1900" kern="1200" dirty="0" smtClean="0">
              <a:latin typeface="Arial" pitchFamily="34" charset="0"/>
              <a:cs typeface="Arial" pitchFamily="34" charset="0"/>
            </a:rPr>
            <a:t> une graine  par poquet</a:t>
          </a:r>
          <a:endParaRPr lang="fr-FR" sz="1900" kern="1200" dirty="0">
            <a:latin typeface="Arial" pitchFamily="34" charset="0"/>
            <a:cs typeface="Arial" pitchFamily="34" charset="0"/>
          </a:endParaRPr>
        </a:p>
      </dsp:txBody>
      <dsp:txXfrm>
        <a:off x="1191994" y="1052827"/>
        <a:ext cx="4294405" cy="947145"/>
      </dsp:txXfrm>
    </dsp:sp>
    <dsp:sp modelId="{6ADDC737-803C-45FD-A0E9-B3E69C8F656B}">
      <dsp:nvSpPr>
        <dsp:cNvPr id="0" name=""/>
        <dsp:cNvSpPr/>
      </dsp:nvSpPr>
      <dsp:spPr>
        <a:xfrm>
          <a:off x="94714" y="1136574"/>
          <a:ext cx="1097280" cy="7577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33686-9623-4DA2-AE95-842D656FB88C}">
      <dsp:nvSpPr>
        <dsp:cNvPr id="0" name=""/>
        <dsp:cNvSpPr/>
      </dsp:nvSpPr>
      <dsp:spPr>
        <a:xfrm>
          <a:off x="0" y="2083719"/>
          <a:ext cx="5486400" cy="947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latin typeface="Arial" pitchFamily="34" charset="0"/>
              <a:cs typeface="Arial" pitchFamily="34" charset="0"/>
            </a:rPr>
            <a:t>Forte densité de plantation</a:t>
          </a:r>
          <a:endParaRPr lang="fr-FR" sz="19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latin typeface="Arial" pitchFamily="34" charset="0"/>
              <a:cs typeface="Arial" pitchFamily="34" charset="0"/>
            </a:rPr>
            <a:t>De 50 000 </a:t>
          </a:r>
          <a:r>
            <a:rPr lang="fr-FR" sz="1500" kern="1200" dirty="0" smtClean="0">
              <a:latin typeface="Times New Roman"/>
              <a:cs typeface="Times New Roman"/>
            </a:rPr>
            <a:t>à</a:t>
          </a:r>
          <a:r>
            <a:rPr lang="fr-FR" sz="1500" kern="1200" dirty="0" smtClean="0">
              <a:latin typeface="Arial" pitchFamily="34" charset="0"/>
              <a:cs typeface="Arial" pitchFamily="34" charset="0"/>
            </a:rPr>
            <a:t> 80 000plants/Ha pour le maïs</a:t>
          </a:r>
          <a:endParaRPr lang="fr-FR" sz="1500" kern="1200" dirty="0">
            <a:latin typeface="Arial" pitchFamily="34" charset="0"/>
            <a:cs typeface="Arial" pitchFamily="34" charset="0"/>
          </a:endParaRPr>
        </a:p>
      </dsp:txBody>
      <dsp:txXfrm>
        <a:off x="1191994" y="2083719"/>
        <a:ext cx="4294405" cy="947145"/>
      </dsp:txXfrm>
    </dsp:sp>
    <dsp:sp modelId="{AEE692A3-5C4C-4308-BAA7-CE74CB3BC93C}">
      <dsp:nvSpPr>
        <dsp:cNvPr id="0" name=""/>
        <dsp:cNvSpPr/>
      </dsp:nvSpPr>
      <dsp:spPr>
        <a:xfrm>
          <a:off x="94714" y="2178434"/>
          <a:ext cx="1097280" cy="7577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D9E7A-B0A9-4B40-95AF-1F599B88FA43}">
      <dsp:nvSpPr>
        <dsp:cNvPr id="0" name=""/>
        <dsp:cNvSpPr/>
      </dsp:nvSpPr>
      <dsp:spPr>
        <a:xfrm>
          <a:off x="0" y="3125579"/>
          <a:ext cx="5486400" cy="947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latin typeface="Arial" pitchFamily="34" charset="0"/>
              <a:cs typeface="Arial" pitchFamily="34" charset="0"/>
            </a:rPr>
            <a:t>Fertilisation  raisonnée et basée</a:t>
          </a:r>
          <a:endParaRPr lang="fr-FR" sz="19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latin typeface="Arial" pitchFamily="34" charset="0"/>
              <a:cs typeface="Arial" pitchFamily="34" charset="0"/>
            </a:rPr>
            <a:t>Analyse sol/Besoins  culture</a:t>
          </a:r>
          <a:endParaRPr lang="fr-FR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latin typeface="Arial" pitchFamily="34" charset="0"/>
              <a:cs typeface="Arial" pitchFamily="34" charset="0"/>
            </a:rPr>
            <a:t>technologie de production/Objectifs producteur</a:t>
          </a:r>
          <a:endParaRPr lang="fr-FR" sz="1500" kern="1200" dirty="0">
            <a:latin typeface="Arial" pitchFamily="34" charset="0"/>
            <a:cs typeface="Arial" pitchFamily="34" charset="0"/>
          </a:endParaRPr>
        </a:p>
      </dsp:txBody>
      <dsp:txXfrm>
        <a:off x="1191994" y="3125579"/>
        <a:ext cx="4294405" cy="947145"/>
      </dsp:txXfrm>
    </dsp:sp>
    <dsp:sp modelId="{499EE08C-D809-4425-8097-28E5D8665126}">
      <dsp:nvSpPr>
        <dsp:cNvPr id="0" name=""/>
        <dsp:cNvSpPr/>
      </dsp:nvSpPr>
      <dsp:spPr>
        <a:xfrm>
          <a:off x="94714" y="3220294"/>
          <a:ext cx="1097280" cy="7577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8C2F99-7363-414E-B702-258B3FBE1B5B}">
      <dsp:nvSpPr>
        <dsp:cNvPr id="0" name=""/>
        <dsp:cNvSpPr/>
      </dsp:nvSpPr>
      <dsp:spPr>
        <a:xfrm>
          <a:off x="0" y="0"/>
          <a:ext cx="5486400" cy="1273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Variétés de maïs hybrides</a:t>
          </a:r>
          <a:endParaRPr lang="fr-FR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Arial" pitchFamily="34" charset="0"/>
              <a:cs typeface="Arial" pitchFamily="34" charset="0"/>
            </a:rPr>
            <a:t>18</a:t>
          </a:r>
          <a:r>
            <a:rPr lang="fr-FR" sz="1800" kern="1200" dirty="0" smtClean="0"/>
            <a:t> </a:t>
          </a:r>
          <a:r>
            <a:rPr lang="fr-FR" sz="1800" kern="1200" dirty="0" smtClean="0">
              <a:latin typeface="Arial" pitchFamily="34" charset="0"/>
              <a:cs typeface="Arial" pitchFamily="34" charset="0"/>
            </a:rPr>
            <a:t>variétés </a:t>
          </a:r>
          <a:r>
            <a:rPr lang="fr-FR" sz="1800" kern="1200" dirty="0" smtClean="0">
              <a:latin typeface="Arial"/>
              <a:cs typeface="Arial"/>
            </a:rPr>
            <a:t>expérimentées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Arial" pitchFamily="34" charset="0"/>
              <a:cs typeface="Arial" pitchFamily="34" charset="0"/>
            </a:rPr>
            <a:t>5 vulgarisées (30F87, 30F80, P4226..)</a:t>
          </a:r>
          <a:endParaRPr lang="fr-FR" sz="1800" kern="1200" dirty="0">
            <a:latin typeface="Arial" pitchFamily="34" charset="0"/>
            <a:cs typeface="Arial" pitchFamily="34" charset="0"/>
          </a:endParaRPr>
        </a:p>
      </dsp:txBody>
      <dsp:txXfrm>
        <a:off x="1224627" y="0"/>
        <a:ext cx="4261772" cy="1273472"/>
      </dsp:txXfrm>
    </dsp:sp>
    <dsp:sp modelId="{3FDC1E7D-3677-4A59-978B-C9F3A2C8EE1B}">
      <dsp:nvSpPr>
        <dsp:cNvPr id="0" name=""/>
        <dsp:cNvSpPr/>
      </dsp:nvSpPr>
      <dsp:spPr>
        <a:xfrm>
          <a:off x="127347" y="127347"/>
          <a:ext cx="1097280" cy="10187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616C9-7714-4082-B300-520B0F5E95D1}">
      <dsp:nvSpPr>
        <dsp:cNvPr id="0" name=""/>
        <dsp:cNvSpPr/>
      </dsp:nvSpPr>
      <dsp:spPr>
        <a:xfrm>
          <a:off x="0" y="1400820"/>
          <a:ext cx="5486400" cy="1273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Variétés améliorées à voie libre</a:t>
          </a:r>
          <a:endParaRPr lang="fr-FR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Arial" pitchFamily="34" charset="0"/>
              <a:cs typeface="Arial" pitchFamily="34" charset="0"/>
            </a:rPr>
            <a:t>Deux variétés de maïs productives</a:t>
          </a:r>
          <a:endParaRPr lang="fr-FR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Arial" pitchFamily="34" charset="0"/>
              <a:cs typeface="Arial" pitchFamily="34" charset="0"/>
            </a:rPr>
            <a:t>4 variétés de haricot  résistantes/Mies</a:t>
          </a:r>
          <a:endParaRPr lang="fr-FR" sz="1800" kern="1200" dirty="0">
            <a:latin typeface="Arial" pitchFamily="34" charset="0"/>
            <a:cs typeface="Arial" pitchFamily="34" charset="0"/>
          </a:endParaRPr>
        </a:p>
      </dsp:txBody>
      <dsp:txXfrm>
        <a:off x="1224627" y="1400820"/>
        <a:ext cx="4261772" cy="1273472"/>
      </dsp:txXfrm>
    </dsp:sp>
    <dsp:sp modelId="{17B938F7-9128-42D0-BE57-F67BB596B2A6}">
      <dsp:nvSpPr>
        <dsp:cNvPr id="0" name=""/>
        <dsp:cNvSpPr/>
      </dsp:nvSpPr>
      <dsp:spPr>
        <a:xfrm>
          <a:off x="127347" y="1528167"/>
          <a:ext cx="1097280" cy="10187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0F309-04BB-4E0D-B11A-ACF0578CA8A1}">
      <dsp:nvSpPr>
        <dsp:cNvPr id="0" name=""/>
        <dsp:cNvSpPr/>
      </dsp:nvSpPr>
      <dsp:spPr>
        <a:xfrm>
          <a:off x="0" y="2801640"/>
          <a:ext cx="5486400" cy="1273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Les semences de qualit</a:t>
          </a:r>
          <a:r>
            <a:rPr lang="fr-FR" sz="2300" kern="1200" dirty="0" smtClean="0">
              <a:latin typeface="Times New Roman"/>
              <a:cs typeface="Times New Roman"/>
            </a:rPr>
            <a:t>é</a:t>
          </a:r>
          <a:endParaRPr lang="fr-FR" sz="2300" kern="1200" dirty="0"/>
        </a:p>
      </dsp:txBody>
      <dsp:txXfrm>
        <a:off x="1224627" y="2801640"/>
        <a:ext cx="4261772" cy="1273472"/>
      </dsp:txXfrm>
    </dsp:sp>
    <dsp:sp modelId="{255A75DA-6047-418E-99E8-755C0CF0ED70}">
      <dsp:nvSpPr>
        <dsp:cNvPr id="0" name=""/>
        <dsp:cNvSpPr/>
      </dsp:nvSpPr>
      <dsp:spPr>
        <a:xfrm>
          <a:off x="127347" y="2928987"/>
          <a:ext cx="1097280" cy="10187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5CA2CF-50C2-4062-91A8-355B840657E2}">
      <dsp:nvSpPr>
        <dsp:cNvPr id="0" name=""/>
        <dsp:cNvSpPr/>
      </dsp:nvSpPr>
      <dsp:spPr>
        <a:xfrm>
          <a:off x="0" y="0"/>
          <a:ext cx="11337925" cy="1250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Equipements de travail du sol</a:t>
          </a:r>
          <a:endParaRPr lang="fr-FR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Offset disc pour hersage des sols  lourds, et la billonneuse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GPS pour la détermination des surfaces avant le labourage</a:t>
          </a:r>
          <a:endParaRPr lang="fr-FR" sz="1400" kern="1200" dirty="0"/>
        </a:p>
      </dsp:txBody>
      <dsp:txXfrm>
        <a:off x="2392646" y="0"/>
        <a:ext cx="8945278" cy="1250619"/>
      </dsp:txXfrm>
    </dsp:sp>
    <dsp:sp modelId="{B02FB210-529E-450B-95CC-39627E6E55AD}">
      <dsp:nvSpPr>
        <dsp:cNvPr id="0" name=""/>
        <dsp:cNvSpPr/>
      </dsp:nvSpPr>
      <dsp:spPr>
        <a:xfrm>
          <a:off x="125061" y="125061"/>
          <a:ext cx="2267585" cy="1000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D6BFB-AC80-4B6A-9D77-A39B4EAC7487}">
      <dsp:nvSpPr>
        <dsp:cNvPr id="0" name=""/>
        <dsp:cNvSpPr/>
      </dsp:nvSpPr>
      <dsp:spPr>
        <a:xfrm>
          <a:off x="0" y="1375681"/>
          <a:ext cx="11337925" cy="1250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Equipements et Matériels Post récolte</a:t>
          </a:r>
          <a:endParaRPr lang="fr-FR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Batteuse mécanique 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Silos 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Humidimètre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Bâche</a:t>
          </a:r>
          <a:endParaRPr lang="fr-FR" sz="1400" kern="1200" dirty="0"/>
        </a:p>
      </dsp:txBody>
      <dsp:txXfrm>
        <a:off x="2392646" y="1375681"/>
        <a:ext cx="8945278" cy="1250619"/>
      </dsp:txXfrm>
    </dsp:sp>
    <dsp:sp modelId="{61F7851C-E927-4CDF-A99F-6842A8057E7E}">
      <dsp:nvSpPr>
        <dsp:cNvPr id="0" name=""/>
        <dsp:cNvSpPr/>
      </dsp:nvSpPr>
      <dsp:spPr>
        <a:xfrm>
          <a:off x="125061" y="1500743"/>
          <a:ext cx="2267585" cy="1000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17513-2DFF-4C55-BC2E-BDE421550B3B}">
      <dsp:nvSpPr>
        <dsp:cNvPr id="0" name=""/>
        <dsp:cNvSpPr/>
      </dsp:nvSpPr>
      <dsp:spPr>
        <a:xfrm>
          <a:off x="0" y="2751363"/>
          <a:ext cx="11337925" cy="161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Techniques de Vulgarisation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. </a:t>
          </a:r>
          <a:r>
            <a:rPr lang="fr-FR" sz="1400" kern="1200" dirty="0" smtClean="0"/>
            <a:t>Vulgarisation par </a:t>
          </a:r>
          <a:r>
            <a:rPr lang="fr-FR" sz="1400" kern="1200" dirty="0" err="1" smtClean="0"/>
            <a:t>sms</a:t>
          </a:r>
          <a:endParaRPr lang="fr-FR" sz="14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. Paysan-vulgarisateur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2392646" y="2751363"/>
        <a:ext cx="8945278" cy="1611848"/>
      </dsp:txXfrm>
    </dsp:sp>
    <dsp:sp modelId="{4D86DECA-6D16-4979-9C96-04EBBFA4BDB7}">
      <dsp:nvSpPr>
        <dsp:cNvPr id="0" name=""/>
        <dsp:cNvSpPr/>
      </dsp:nvSpPr>
      <dsp:spPr>
        <a:xfrm>
          <a:off x="125061" y="3057039"/>
          <a:ext cx="2267585" cy="10004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0983FD-A054-4062-AB69-201969D62C77}">
      <dsp:nvSpPr>
        <dsp:cNvPr id="0" name=""/>
        <dsp:cNvSpPr/>
      </dsp:nvSpPr>
      <dsp:spPr>
        <a:xfrm rot="5400000">
          <a:off x="7199624" y="-2988498"/>
          <a:ext cx="1020328" cy="72562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Semences de Variétés pas toujours disponibles, forte technicité pour la production de semences,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Certaines Variétés de maïs peu précoces et plus grande taille % locale</a:t>
          </a:r>
          <a:endParaRPr lang="fr-FR" sz="1900" kern="1200" dirty="0"/>
        </a:p>
      </dsp:txBody>
      <dsp:txXfrm rot="5400000">
        <a:off x="7199624" y="-2988498"/>
        <a:ext cx="1020328" cy="7256272"/>
      </dsp:txXfrm>
    </dsp:sp>
    <dsp:sp modelId="{5BA5E486-BCE6-49F1-9154-29AD2AFC9424}">
      <dsp:nvSpPr>
        <dsp:cNvPr id="0" name=""/>
        <dsp:cNvSpPr/>
      </dsp:nvSpPr>
      <dsp:spPr>
        <a:xfrm>
          <a:off x="0" y="1932"/>
          <a:ext cx="4081653" cy="1275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Variétés et semences</a:t>
          </a:r>
          <a:endParaRPr lang="fr-FR" sz="3600" kern="1200" dirty="0"/>
        </a:p>
      </dsp:txBody>
      <dsp:txXfrm>
        <a:off x="0" y="1932"/>
        <a:ext cx="4081653" cy="1275410"/>
      </dsp:txXfrm>
    </dsp:sp>
    <dsp:sp modelId="{ED894C8B-AAF8-4F73-ADE6-3A003F338F05}">
      <dsp:nvSpPr>
        <dsp:cNvPr id="0" name=""/>
        <dsp:cNvSpPr/>
      </dsp:nvSpPr>
      <dsp:spPr>
        <a:xfrm rot="5400000">
          <a:off x="7199624" y="-1649317"/>
          <a:ext cx="1020328" cy="72562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Analyse de sol: prix service relativement élevé 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</dsp:txBody>
      <dsp:txXfrm rot="5400000">
        <a:off x="7199624" y="-1649317"/>
        <a:ext cx="1020328" cy="7256272"/>
      </dsp:txXfrm>
    </dsp:sp>
    <dsp:sp modelId="{F8CED414-38EC-4F3A-950D-797D1356DB9E}">
      <dsp:nvSpPr>
        <dsp:cNvPr id="0" name=""/>
        <dsp:cNvSpPr/>
      </dsp:nvSpPr>
      <dsp:spPr>
        <a:xfrm>
          <a:off x="0" y="1341113"/>
          <a:ext cx="4081653" cy="1275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Techniques agricoles</a:t>
          </a:r>
          <a:endParaRPr lang="fr-FR" sz="3600" kern="1200" dirty="0"/>
        </a:p>
      </dsp:txBody>
      <dsp:txXfrm>
        <a:off x="0" y="1341113"/>
        <a:ext cx="4081653" cy="1275410"/>
      </dsp:txXfrm>
    </dsp:sp>
    <dsp:sp modelId="{E897A77F-77E4-4A5D-AE09-BB690FCE3B62}">
      <dsp:nvSpPr>
        <dsp:cNvPr id="0" name=""/>
        <dsp:cNvSpPr/>
      </dsp:nvSpPr>
      <dsp:spPr>
        <a:xfrm rot="5400000">
          <a:off x="7199624" y="-310136"/>
          <a:ext cx="1020328" cy="72562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Pas d’</a:t>
          </a:r>
          <a:r>
            <a:rPr lang="fr-FR" sz="1900" kern="1200" dirty="0" smtClean="0">
              <a:latin typeface="Times New Roman"/>
              <a:cs typeface="Times New Roman"/>
            </a:rPr>
            <a:t>é</a:t>
          </a:r>
          <a:r>
            <a:rPr lang="fr-FR" sz="1900" kern="1200" dirty="0" smtClean="0"/>
            <a:t>quipements  adaptés au semis et </a:t>
          </a:r>
          <a:r>
            <a:rPr lang="fr-FR" sz="1900" kern="1200" dirty="0" smtClean="0">
              <a:latin typeface="Times New Roman"/>
              <a:cs typeface="Times New Roman"/>
            </a:rPr>
            <a:t>à</a:t>
          </a:r>
          <a:r>
            <a:rPr lang="fr-FR" sz="1900" kern="1200" dirty="0" smtClean="0"/>
            <a:t> l’entretien de peuplements de fortes densités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silos: Peu de productions pour stockage par les petits planteurs</a:t>
          </a:r>
          <a:endParaRPr lang="fr-FR" sz="1900" kern="1200" dirty="0"/>
        </a:p>
      </dsp:txBody>
      <dsp:txXfrm rot="5400000">
        <a:off x="7199624" y="-310136"/>
        <a:ext cx="1020328" cy="7256272"/>
      </dsp:txXfrm>
    </dsp:sp>
    <dsp:sp modelId="{33518ED7-CDA7-455C-AC01-BEC18D02C82B}">
      <dsp:nvSpPr>
        <dsp:cNvPr id="0" name=""/>
        <dsp:cNvSpPr/>
      </dsp:nvSpPr>
      <dsp:spPr>
        <a:xfrm>
          <a:off x="0" y="2680294"/>
          <a:ext cx="4081653" cy="1275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Outils et équipements</a:t>
          </a:r>
          <a:endParaRPr lang="fr-FR" sz="3600" kern="1200" dirty="0"/>
        </a:p>
      </dsp:txBody>
      <dsp:txXfrm>
        <a:off x="0" y="2680294"/>
        <a:ext cx="4081653" cy="12754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F18C16-4F0B-4DAD-959B-79FAAB7967B6}">
      <dsp:nvSpPr>
        <dsp:cNvPr id="0" name=""/>
        <dsp:cNvSpPr/>
      </dsp:nvSpPr>
      <dsp:spPr>
        <a:xfrm rot="5400000">
          <a:off x="7199624" y="-2988498"/>
          <a:ext cx="1020328" cy="72562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Arial" pitchFamily="34" charset="0"/>
              <a:cs typeface="Arial" pitchFamily="34" charset="0"/>
            </a:rPr>
            <a:t>Faible capacité d’investissement des exploitants agricoles</a:t>
          </a:r>
          <a:endParaRPr lang="fr-FR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Arial" pitchFamily="34" charset="0"/>
              <a:cs typeface="Arial" pitchFamily="34" charset="0"/>
            </a:rPr>
            <a:t>Surfaces des parcelles cultivées très faibles vs Labourage au tracteur</a:t>
          </a:r>
          <a:endParaRPr lang="fr-FR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 rot="5400000">
        <a:off x="7199624" y="-2988498"/>
        <a:ext cx="1020328" cy="7256272"/>
      </dsp:txXfrm>
    </dsp:sp>
    <dsp:sp modelId="{186DF818-A3B8-463A-9C65-AE1D34127F36}">
      <dsp:nvSpPr>
        <dsp:cNvPr id="0" name=""/>
        <dsp:cNvSpPr/>
      </dsp:nvSpPr>
      <dsp:spPr>
        <a:xfrm>
          <a:off x="0" y="1932"/>
          <a:ext cx="4081653" cy="1275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latin typeface="Arial" pitchFamily="34" charset="0"/>
              <a:cs typeface="Arial" pitchFamily="34" charset="0"/>
            </a:rPr>
            <a:t>Exploitation agricole</a:t>
          </a:r>
          <a:endParaRPr lang="fr-FR" sz="3800" kern="1200" dirty="0">
            <a:latin typeface="Arial" pitchFamily="34" charset="0"/>
            <a:cs typeface="Arial" pitchFamily="34" charset="0"/>
          </a:endParaRPr>
        </a:p>
      </dsp:txBody>
      <dsp:txXfrm>
        <a:off x="0" y="1932"/>
        <a:ext cx="4081653" cy="1275410"/>
      </dsp:txXfrm>
    </dsp:sp>
    <dsp:sp modelId="{90DACF9C-81EC-4592-9984-353166CB874B}">
      <dsp:nvSpPr>
        <dsp:cNvPr id="0" name=""/>
        <dsp:cNvSpPr/>
      </dsp:nvSpPr>
      <dsp:spPr>
        <a:xfrm rot="5400000">
          <a:off x="7199624" y="-1649317"/>
          <a:ext cx="1020328" cy="72562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Arial" pitchFamily="34" charset="0"/>
              <a:cs typeface="Arial" pitchFamily="34" charset="0"/>
            </a:rPr>
            <a:t>Vacataire</a:t>
          </a:r>
          <a:endParaRPr lang="fr-FR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Arial" pitchFamily="34" charset="0"/>
              <a:cs typeface="Arial" pitchFamily="34" charset="0"/>
            </a:rPr>
            <a:t>Peu imbu des techniques modernes de vulgarisation</a:t>
          </a:r>
          <a:endParaRPr lang="fr-FR" sz="1700" kern="1200" dirty="0">
            <a:latin typeface="Arial" pitchFamily="34" charset="0"/>
            <a:cs typeface="Arial" pitchFamily="34" charset="0"/>
          </a:endParaRPr>
        </a:p>
      </dsp:txBody>
      <dsp:txXfrm rot="5400000">
        <a:off x="7199624" y="-1649317"/>
        <a:ext cx="1020328" cy="7256272"/>
      </dsp:txXfrm>
    </dsp:sp>
    <dsp:sp modelId="{0820DC0D-85F9-4D5B-9D0A-7A5C46351057}">
      <dsp:nvSpPr>
        <dsp:cNvPr id="0" name=""/>
        <dsp:cNvSpPr/>
      </dsp:nvSpPr>
      <dsp:spPr>
        <a:xfrm>
          <a:off x="0" y="1341113"/>
          <a:ext cx="4081653" cy="1275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latin typeface="Arial" pitchFamily="34" charset="0"/>
              <a:cs typeface="Arial" pitchFamily="34" charset="0"/>
            </a:rPr>
            <a:t>Personnel vulgarisation</a:t>
          </a:r>
          <a:endParaRPr lang="fr-FR" sz="3800" kern="1200" dirty="0">
            <a:latin typeface="Arial" pitchFamily="34" charset="0"/>
            <a:cs typeface="Arial" pitchFamily="34" charset="0"/>
          </a:endParaRPr>
        </a:p>
      </dsp:txBody>
      <dsp:txXfrm>
        <a:off x="0" y="1341113"/>
        <a:ext cx="4081653" cy="1275410"/>
      </dsp:txXfrm>
    </dsp:sp>
    <dsp:sp modelId="{4BD9FA5D-377E-4076-B607-316C22A3ED0B}">
      <dsp:nvSpPr>
        <dsp:cNvPr id="0" name=""/>
        <dsp:cNvSpPr/>
      </dsp:nvSpPr>
      <dsp:spPr>
        <a:xfrm rot="5400000">
          <a:off x="7199624" y="-310136"/>
          <a:ext cx="1020328" cy="72562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Arial" pitchFamily="34" charset="0"/>
              <a:cs typeface="Arial" pitchFamily="34" charset="0"/>
            </a:rPr>
            <a:t>Eau d’irrigation relativement disponible/Climat-EDH </a:t>
          </a:r>
          <a:endParaRPr lang="fr-FR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Arial" pitchFamily="34" charset="0"/>
              <a:cs typeface="Arial" pitchFamily="34" charset="0"/>
            </a:rPr>
            <a:t>Changement climatique- Pestes</a:t>
          </a:r>
          <a:endParaRPr lang="fr-FR" sz="1700" kern="1200" dirty="0">
            <a:latin typeface="Arial" pitchFamily="34" charset="0"/>
            <a:cs typeface="Arial" pitchFamily="34" charset="0"/>
          </a:endParaRPr>
        </a:p>
      </dsp:txBody>
      <dsp:txXfrm rot="5400000">
        <a:off x="7199624" y="-310136"/>
        <a:ext cx="1020328" cy="7256272"/>
      </dsp:txXfrm>
    </dsp:sp>
    <dsp:sp modelId="{478E9C13-7D48-4132-A8CB-B444E19A6056}">
      <dsp:nvSpPr>
        <dsp:cNvPr id="0" name=""/>
        <dsp:cNvSpPr/>
      </dsp:nvSpPr>
      <dsp:spPr>
        <a:xfrm>
          <a:off x="0" y="2680294"/>
          <a:ext cx="4081653" cy="1275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Environnement </a:t>
          </a:r>
          <a:endParaRPr lang="fr-FR" sz="3800" kern="1200" dirty="0"/>
        </a:p>
      </dsp:txBody>
      <dsp:txXfrm>
        <a:off x="0" y="2680294"/>
        <a:ext cx="4081653" cy="1275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60616-E305-4753-84A5-1BC09C92AD15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615CE-2250-47F0-AC46-C2F36ECDF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937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63EE3-9A05-4449-BD98-29215766B886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DDF5-5274-934F-A34C-A9C556A65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11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DF5-5274-934F-A34C-A9C556A659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4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DDF5-5274-934F-A34C-A9C556A659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44378" y="484632"/>
            <a:ext cx="4214832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3-Kalpana-Bist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37960" y="484632"/>
            <a:ext cx="6702837" cy="5029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44378" y="-86627"/>
            <a:ext cx="13080732" cy="571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4378" y="5504208"/>
            <a:ext cx="13080732" cy="432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6713" y="1670985"/>
            <a:ext cx="3529090" cy="2091689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3600" baseline="0">
                <a:solidFill>
                  <a:srgbClr val="E67C49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 dirty="0" smtClean="0"/>
              <a:t>Les innovations </a:t>
            </a:r>
            <a:r>
              <a:rPr lang="en-US" dirty="0" err="1" smtClean="0"/>
              <a:t>agricoles</a:t>
            </a:r>
            <a:r>
              <a:rPr lang="en-US" dirty="0" smtClean="0"/>
              <a:t> </a:t>
            </a:r>
            <a:r>
              <a:rPr lang="en-US" dirty="0" err="1" smtClean="0"/>
              <a:t>introduites</a:t>
            </a:r>
            <a:r>
              <a:rPr lang="en-US" dirty="0" smtClean="0"/>
              <a:t> par les CRDDs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45834" y="4185585"/>
            <a:ext cx="2590800" cy="381000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2400" baseline="0">
                <a:solidFill>
                  <a:srgbClr val="009F8A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 dirty="0" smtClean="0"/>
              <a:t>CRDD-Bas </a:t>
            </a:r>
            <a:r>
              <a:rPr lang="en-US" dirty="0" err="1" smtClean="0"/>
              <a:t>Boen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26720" y="5788439"/>
            <a:ext cx="1133856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../../../Desktop/FONHDAD%20Logo%20bon.j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8072" y="4672209"/>
            <a:ext cx="1453020" cy="413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33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59580"/>
            <a:ext cx="12547891" cy="5029200"/>
          </a:xfrm>
          <a:prstGeom prst="rect">
            <a:avLst/>
          </a:prstGeom>
          <a:solidFill>
            <a:srgbClr val="2EA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82973"/>
            <a:ext cx="9144000" cy="1452563"/>
          </a:xfrm>
          <a:prstGeom prst="rect">
            <a:avLst/>
          </a:prstGeom>
        </p:spPr>
        <p:txBody>
          <a:bodyPr anchor="b"/>
          <a:lstStyle>
            <a:lvl1pPr algn="ctr">
              <a:defRPr sz="4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Les innovations </a:t>
            </a:r>
            <a:r>
              <a:rPr lang="en-US" dirty="0" err="1" smtClean="0"/>
              <a:t>agricoles</a:t>
            </a:r>
            <a:r>
              <a:rPr lang="en-US" dirty="0" smtClean="0"/>
              <a:t> </a:t>
            </a:r>
            <a:r>
              <a:rPr lang="en-US" dirty="0" err="1" smtClean="0"/>
              <a:t>introduites</a:t>
            </a:r>
            <a:r>
              <a:rPr lang="en-US" dirty="0" smtClean="0"/>
              <a:t> par les CRDDs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02761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CRDD de Bas </a:t>
            </a:r>
            <a:r>
              <a:rPr lang="en-US" dirty="0" err="1" smtClean="0"/>
              <a:t>Boen</a:t>
            </a:r>
            <a:r>
              <a:rPr lang="en-US" dirty="0" smtClean="0"/>
              <a:t>/ FONHDAD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0ACA6C-D8B5-4B94-9BCF-6FF2CC295CAC}" type="datetimeFigureOut">
              <a:rPr lang="en-US" smtClean="0"/>
              <a:pPr/>
              <a:t>1/1/2008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79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632"/>
            <a:ext cx="12191999" cy="5029200"/>
          </a:xfrm>
          <a:prstGeom prst="rect">
            <a:avLst/>
          </a:prstGeom>
          <a:solidFill>
            <a:srgbClr val="807A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6593"/>
            <a:ext cx="9144000" cy="84752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74755"/>
            <a:ext cx="9144000" cy="728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0ACA6C-D8B5-4B94-9BCF-6FF2CC295CAC}" type="datetimeFigureOut">
              <a:rPr lang="en-US" smtClean="0"/>
              <a:pPr/>
              <a:t>1/1/2008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7357" y="2302884"/>
            <a:ext cx="2146826" cy="214682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87462" y="2302884"/>
            <a:ext cx="2146826" cy="214682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67251" y="2302884"/>
            <a:ext cx="2146826" cy="214682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1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077710" y="484632"/>
            <a:ext cx="8278722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44378" y="484632"/>
            <a:ext cx="4214832" cy="5029200"/>
          </a:xfrm>
          <a:prstGeom prst="rect">
            <a:avLst/>
          </a:prstGeom>
          <a:solidFill>
            <a:srgbClr val="2EA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ymbol.png"/>
          <p:cNvPicPr>
            <a:picLocks noChangeAspect="1"/>
          </p:cNvPicPr>
          <p:nvPr userDrawn="1"/>
        </p:nvPicPr>
        <p:blipFill rotWithShape="1">
          <a:blip r:embed="rId2" cstate="print">
            <a:alphaModFix am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57" r="50000" b="1754"/>
          <a:stretch/>
        </p:blipFill>
        <p:spPr>
          <a:xfrm>
            <a:off x="8562049" y="0"/>
            <a:ext cx="3629952" cy="68697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0ACA6C-D8B5-4B94-9BCF-6FF2CC295CAC}" type="datetimeFigureOut">
              <a:rPr lang="en-US" smtClean="0"/>
              <a:pPr/>
              <a:t>1/1/2008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09468" y="950495"/>
            <a:ext cx="7110091" cy="41268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8429" y="1779270"/>
            <a:ext cx="3169921" cy="2091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8394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810970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507156"/>
            <a:ext cx="11338560" cy="39577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0ACA6C-D8B5-4B94-9BCF-6FF2CC295CAC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62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813816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" y="1508760"/>
            <a:ext cx="5486400" cy="40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08760"/>
            <a:ext cx="5486400" cy="40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0ACA6C-D8B5-4B94-9BCF-6FF2CC295CAC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2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813816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0ACA6C-D8B5-4B94-9BCF-6FF2CC295CAC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71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0ACA6C-D8B5-4B94-9BCF-6FF2CC295CAC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EIMG_9507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" t="19537" r="2000" b="21200"/>
          <a:stretch/>
        </p:blipFill>
        <p:spPr>
          <a:xfrm>
            <a:off x="0" y="484632"/>
            <a:ext cx="12220486" cy="50292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44378" y="-86627"/>
            <a:ext cx="13080732" cy="571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4378" y="5504208"/>
            <a:ext cx="13080732" cy="432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26720" y="5788439"/>
            <a:ext cx="1133856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568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4378" y="484632"/>
            <a:ext cx="4214832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3-Kalpana-Bista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2" t="702" r="548" b="13339"/>
          <a:stretch/>
        </p:blipFill>
        <p:spPr>
          <a:xfrm>
            <a:off x="4070453" y="484632"/>
            <a:ext cx="8237852" cy="5029200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6713" y="2699685"/>
            <a:ext cx="3169921" cy="1171274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r">
              <a:buNone/>
              <a:defRPr sz="3600">
                <a:solidFill>
                  <a:srgbClr val="E67C49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44378" y="-86627"/>
            <a:ext cx="13080732" cy="571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44378" y="5504208"/>
            <a:ext cx="13080732" cy="432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26720" y="5788439"/>
            <a:ext cx="1133856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544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1087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0ACA6C-D8B5-4B94-9BCF-6FF2CC295CAC}" type="datetimeFigureOut">
              <a:rPr lang="en-US" smtClean="0"/>
              <a:pPr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108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1087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DD_PowerpointTemplate_Header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79"/>
          <a:stretch/>
        </p:blipFill>
        <p:spPr>
          <a:xfrm>
            <a:off x="426720" y="5995210"/>
            <a:ext cx="2432897" cy="57547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426720" y="5788439"/>
            <a:ext cx="1133856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ile:Arizona State University logo.sv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2010" y="6052884"/>
            <a:ext cx="1653900" cy="49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anQu Log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1628" y="6035680"/>
            <a:ext cx="896300" cy="501543"/>
          </a:xfrm>
          <a:prstGeom prst="rect">
            <a:avLst/>
          </a:prstGeom>
        </p:spPr>
      </p:pic>
      <p:pic>
        <p:nvPicPr>
          <p:cNvPr id="11" name="Picture 10" descr="Logistimo Logo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16" b="16216"/>
          <a:stretch/>
        </p:blipFill>
        <p:spPr>
          <a:xfrm>
            <a:off x="7883646" y="6097464"/>
            <a:ext cx="1377778" cy="385212"/>
          </a:xfrm>
          <a:prstGeom prst="rect">
            <a:avLst/>
          </a:prstGeom>
        </p:spPr>
      </p:pic>
      <p:pic>
        <p:nvPicPr>
          <p:cNvPr id="12" name="Picture 11" descr="WeRobotics 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7140" y="6019547"/>
            <a:ext cx="1645508" cy="4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77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50" r:id="rId5"/>
    <p:sldLayoutId id="2147483652" r:id="rId6"/>
    <p:sldLayoutId id="2147483654" r:id="rId7"/>
    <p:sldLayoutId id="2147483655" r:id="rId8"/>
    <p:sldLayoutId id="2147483658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E67C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6713" y="1670985"/>
            <a:ext cx="3338371" cy="2091689"/>
          </a:xfrm>
        </p:spPr>
        <p:txBody>
          <a:bodyPr/>
          <a:lstStyle/>
          <a:p>
            <a:pPr algn="l"/>
            <a:r>
              <a:rPr lang="en-US" smtClean="0"/>
              <a:t>Les innovations </a:t>
            </a:r>
            <a:r>
              <a:rPr lang="en-US" dirty="0" err="1" smtClean="0"/>
              <a:t>agricoles</a:t>
            </a:r>
            <a:r>
              <a:rPr lang="en-US" dirty="0" smtClean="0"/>
              <a:t> </a:t>
            </a:r>
            <a:r>
              <a:rPr lang="en-US" dirty="0" err="1" smtClean="0"/>
              <a:t>introduites</a:t>
            </a:r>
            <a:r>
              <a:rPr lang="en-US" dirty="0" smtClean="0"/>
              <a:t> par les CRDDs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0942" y="4079178"/>
            <a:ext cx="2915265" cy="381000"/>
          </a:xfrm>
        </p:spPr>
        <p:txBody>
          <a:bodyPr/>
          <a:lstStyle/>
          <a:p>
            <a:r>
              <a:rPr lang="en-US" dirty="0" smtClean="0"/>
              <a:t>CRDD de Bas </a:t>
            </a:r>
            <a:r>
              <a:rPr lang="en-US" dirty="0" err="1" smtClean="0"/>
              <a:t>Boen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02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813816"/>
            <a:ext cx="11338560" cy="955990"/>
          </a:xfrm>
        </p:spPr>
        <p:txBody>
          <a:bodyPr/>
          <a:lstStyle/>
          <a:p>
            <a:r>
              <a:rPr lang="fr-FR" dirty="0" smtClean="0"/>
              <a:t>Fondation Haïtienne de Développement Agricole Durable (FONHDAD)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814052"/>
            <a:ext cx="7453275" cy="3768551"/>
          </a:xfrm>
        </p:spPr>
        <p:txBody>
          <a:bodyPr>
            <a:noAutofit/>
          </a:bodyPr>
          <a:lstStyle/>
          <a:p>
            <a:pPr lvl="1"/>
            <a:r>
              <a:rPr lang="fr-FR" dirty="0" err="1" smtClean="0"/>
              <a:t>Creation</a:t>
            </a:r>
            <a:r>
              <a:rPr lang="fr-FR" dirty="0" smtClean="0"/>
              <a:t>: Janvier 2014</a:t>
            </a:r>
          </a:p>
          <a:p>
            <a:pPr lvl="1"/>
            <a:r>
              <a:rPr lang="fr-FR" dirty="0" smtClean="0"/>
              <a:t>Composition: Représentants de secteurs</a:t>
            </a:r>
          </a:p>
          <a:p>
            <a:pPr lvl="2"/>
            <a:r>
              <a:rPr lang="fr-FR" dirty="0" smtClean="0"/>
              <a:t>privé des affaires (SOTRAPAL, SANSA)</a:t>
            </a:r>
          </a:p>
          <a:p>
            <a:pPr lvl="2"/>
            <a:r>
              <a:rPr lang="fr-FR" dirty="0" smtClean="0"/>
              <a:t>Universitaire (UEH-FAMV, UNIQ, UNEPH)</a:t>
            </a:r>
          </a:p>
          <a:p>
            <a:pPr lvl="2"/>
            <a:r>
              <a:rPr lang="fr-FR" dirty="0" smtClean="0"/>
              <a:t>associatif paysan (AIRG, COPACPLA, FEDEPAT)</a:t>
            </a:r>
          </a:p>
          <a:p>
            <a:pPr lvl="1"/>
            <a:r>
              <a:rPr lang="fr-FR" dirty="0" smtClean="0"/>
              <a:t>Mission:</a:t>
            </a:r>
          </a:p>
          <a:p>
            <a:pPr lvl="2"/>
            <a:r>
              <a:rPr lang="fr-FR" dirty="0" smtClean="0"/>
              <a:t>contribuer à la modernisation du secteur agricole en Haïti par les innovations, l’accroissement de la productivité et la rentabilité des filières agricoles tout en respectant l’environnement</a:t>
            </a:r>
          </a:p>
          <a:p>
            <a:pPr lvl="1"/>
            <a:r>
              <a:rPr lang="fr-FR" dirty="0" smtClean="0"/>
              <a:t>Occupation : Gestion du CRDD de Bas Boën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995032" y="2476903"/>
            <a:ext cx="3392583" cy="1915540"/>
          </a:xfrm>
        </p:spPr>
      </p:pic>
    </p:spTree>
    <p:extLst>
      <p:ext uri="{BB962C8B-B14F-4D97-AF65-F5344CB8AC3E}">
        <p14:creationId xmlns:p14="http://schemas.microsoft.com/office/powerpoint/2010/main" xmlns="" val="27916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Inventaire</a:t>
            </a:r>
            <a:r>
              <a:rPr lang="en-US" dirty="0" smtClean="0"/>
              <a:t> innovations </a:t>
            </a:r>
            <a:r>
              <a:rPr lang="en-US" dirty="0" err="1" smtClean="0"/>
              <a:t>introduites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maïs</a:t>
            </a:r>
            <a:r>
              <a:rPr lang="en-US" dirty="0" smtClean="0"/>
              <a:t> et haricot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6278563" y="1508125"/>
          <a:ext cx="5486400" cy="407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27038" y="1508125"/>
          <a:ext cx="5486400" cy="407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7273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Inventaire</a:t>
            </a:r>
            <a:r>
              <a:rPr lang="en-US" dirty="0" smtClean="0"/>
              <a:t> innovations </a:t>
            </a:r>
            <a:r>
              <a:rPr lang="en-US" dirty="0" err="1" smtClean="0"/>
              <a:t>introduites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cultures:maïs-har</a:t>
            </a:r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7038" y="1506538"/>
          <a:ext cx="11337925" cy="43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des innovations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7036" y="1506538"/>
          <a:ext cx="10531016" cy="426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810"/>
                <a:gridCol w="5300651"/>
                <a:gridCol w="2092555"/>
              </a:tblGrid>
              <a:tr h="658394">
                <a:tc>
                  <a:txBody>
                    <a:bodyPr/>
                    <a:lstStyle/>
                    <a:p>
                      <a:r>
                        <a:rPr lang="fr-FR" dirty="0" smtClean="0"/>
                        <a:t>Technologies </a:t>
                      </a:r>
                      <a:r>
                        <a:rPr lang="fr-FR" smtClean="0"/>
                        <a:t>non </a:t>
                      </a:r>
                      <a:r>
                        <a:rPr lang="fr-FR" smtClean="0"/>
                        <a:t>utilisées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Technologies  appliquées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Technologies</a:t>
                      </a:r>
                      <a:r>
                        <a:rPr lang="fr-FR" baseline="0" dirty="0" smtClean="0"/>
                        <a:t> adoptées</a:t>
                      </a:r>
                      <a:endParaRPr lang="fr-FR" dirty="0"/>
                    </a:p>
                  </a:txBody>
                  <a:tcPr/>
                </a:tc>
              </a:tr>
              <a:tr h="658394">
                <a:tc>
                  <a:txBody>
                    <a:bodyPr/>
                    <a:lstStyle/>
                    <a:p>
                      <a:r>
                        <a:rPr lang="fr-FR" dirty="0" smtClean="0"/>
                        <a:t>Silos de conservation de</a:t>
                      </a:r>
                      <a:r>
                        <a:rPr lang="fr-FR" baseline="0" dirty="0" smtClean="0"/>
                        <a:t> grains pour petits planteurs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Variétés améliorées</a:t>
                      </a:r>
                      <a:r>
                        <a:rPr lang="fr-FR" baseline="0" dirty="0" smtClean="0"/>
                        <a:t> a voie </a:t>
                      </a:r>
                      <a:r>
                        <a:rPr lang="fr-FR" baseline="0" dirty="0" smtClean="0"/>
                        <a:t>libre, </a:t>
                      </a:r>
                      <a:r>
                        <a:rPr lang="fr-FR" dirty="0" smtClean="0"/>
                        <a:t>Variétés hybrides, Semences de qualité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Billonnage au tracteur</a:t>
                      </a:r>
                      <a:endParaRPr lang="fr-FR" dirty="0"/>
                    </a:p>
                  </a:txBody>
                  <a:tcPr/>
                </a:tc>
              </a:tr>
              <a:tr h="71628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Analyse de sol, Vulgarisation par </a:t>
                      </a:r>
                      <a:r>
                        <a:rPr lang="fr-FR" dirty="0" err="1" smtClean="0"/>
                        <a:t>sms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Offset</a:t>
                      </a:r>
                      <a:r>
                        <a:rPr lang="fr-FR" baseline="0" dirty="0" smtClean="0"/>
                        <a:t> disc, </a:t>
                      </a:r>
                      <a:endParaRPr lang="fr-FR" dirty="0"/>
                    </a:p>
                  </a:txBody>
                  <a:tcPr/>
                </a:tc>
              </a:tr>
              <a:tr h="6583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Plantation 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lang="fr-FR" dirty="0" smtClean="0"/>
                        <a:t> une graine/poquet, Plantation serrée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GPS</a:t>
                      </a:r>
                      <a:endParaRPr lang="fr-FR" dirty="0"/>
                    </a:p>
                  </a:txBody>
                  <a:tcPr/>
                </a:tc>
              </a:tr>
              <a:tr h="6583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Application localisée de l’engrais/Enfouissement résidus de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5839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Batteuse</a:t>
                      </a:r>
                      <a:r>
                        <a:rPr lang="fr-FR" baseline="0" dirty="0" smtClean="0"/>
                        <a:t> mécanique/Silos de conservation pour grand planteur/</a:t>
                      </a:r>
                      <a:r>
                        <a:rPr lang="fr-FR" baseline="0" dirty="0" err="1" smtClean="0"/>
                        <a:t>Humidimetre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contraintes rencontrées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7038" y="1506538"/>
          <a:ext cx="11337925" cy="395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contraintes rencontrées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7038" y="1506538"/>
          <a:ext cx="11337925" cy="395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9468" y="737419"/>
            <a:ext cx="7110091" cy="4970207"/>
          </a:xfrm>
        </p:spPr>
        <p:txBody>
          <a:bodyPr/>
          <a:lstStyle/>
          <a:p>
            <a:r>
              <a:rPr lang="fr-FR" dirty="0" smtClean="0"/>
              <a:t>Recherche de variétés répondant mieux aux critères de sélection des agriculteurs</a:t>
            </a:r>
          </a:p>
          <a:p>
            <a:r>
              <a:rPr lang="fr-FR" dirty="0" smtClean="0"/>
              <a:t>Recherche innovations mieux adaptées aux surfaces réduites et équipements de  semis et entretien </a:t>
            </a:r>
          </a:p>
          <a:p>
            <a:r>
              <a:rPr lang="fr-FR" dirty="0" smtClean="0"/>
              <a:t>Renforcement capacités des agriculteurs et des techniciens</a:t>
            </a:r>
          </a:p>
          <a:p>
            <a:r>
              <a:rPr lang="fr-FR" dirty="0" smtClean="0"/>
              <a:t>Constitution de sociétés agricoles par regroupement des planteurs</a:t>
            </a:r>
          </a:p>
          <a:p>
            <a:r>
              <a:rPr lang="fr-FR" dirty="0" smtClean="0"/>
              <a:t>Taux d’intérêt abordable pour le crédit agricole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8429" y="1779270"/>
            <a:ext cx="2841971" cy="2091689"/>
          </a:xfrm>
        </p:spPr>
        <p:txBody>
          <a:bodyPr/>
          <a:lstStyle/>
          <a:p>
            <a:r>
              <a:rPr lang="fr-FR" dirty="0" smtClean="0"/>
              <a:t>Recommandations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Merci de </a:t>
            </a:r>
            <a:r>
              <a:rPr lang="en-US" dirty="0" err="1" smtClean="0"/>
              <a:t>Votre</a:t>
            </a:r>
            <a:r>
              <a:rPr lang="en-US" dirty="0" smtClean="0"/>
              <a:t> attention</a:t>
            </a:r>
            <a:endParaRPr lang="en-US" dirty="0"/>
          </a:p>
        </p:txBody>
      </p:sp>
      <p:pic>
        <p:nvPicPr>
          <p:cNvPr id="3" name="Picture 2" descr="G:\Laptop BACKUP\Pictures\Photos_CRRD BB\P1030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1561" y="358877"/>
            <a:ext cx="8180439" cy="545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23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54585A"/>
      </a:dk1>
      <a:lt1>
        <a:sysClr val="window" lastClr="FFFFFF"/>
      </a:lt1>
      <a:dk2>
        <a:srgbClr val="807A78"/>
      </a:dk2>
      <a:lt2>
        <a:srgbClr val="E8E5E0"/>
      </a:lt2>
      <a:accent1>
        <a:srgbClr val="E67C49"/>
      </a:accent1>
      <a:accent2>
        <a:srgbClr val="C5D148"/>
      </a:accent2>
      <a:accent3>
        <a:srgbClr val="9BB82D"/>
      </a:accent3>
      <a:accent4>
        <a:srgbClr val="2EA18E"/>
      </a:accent4>
      <a:accent5>
        <a:srgbClr val="00B7F1"/>
      </a:accent5>
      <a:accent6>
        <a:srgbClr val="F3AE48"/>
      </a:accent6>
      <a:hlink>
        <a:srgbClr val="00B7F1"/>
      </a:hlink>
      <a:folHlink>
        <a:srgbClr val="7747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emonics Powerpoint Template 2 [Read-Only]" id="{D39F1444-DD00-4484-AD96-A6A27A73235E}" vid="{55E5F5E0-6C20-4D0E-AE6D-B22504096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Documents (Dept)" ma:contentTypeID="0x01010069F24A862277AC4999659725F647E259003DCFE00BA215F842825FB6BF1A680E2800C3253577861F9E48B95177F82252BF5D" ma:contentTypeVersion="10" ma:contentTypeDescription="Working Document With Expiration Policy" ma:contentTypeScope="" ma:versionID="ef2f30b435ac5969079dccda222cd8c9">
  <xsd:schema xmlns:xsd="http://www.w3.org/2001/XMLSchema" xmlns:xs="http://www.w3.org/2001/XMLSchema" xmlns:p="http://schemas.microsoft.com/office/2006/metadata/properties" xmlns:ns2="af363406-5c74-4225-9826-8beb302ac787" xmlns:ns3="8d7096d6-fc66-4344-9e3f-2445529a09f6" xmlns:ns5="6d6252eb-f18f-4535-be2a-64bd238ded31" targetNamespace="http://schemas.microsoft.com/office/2006/metadata/properties" ma:root="true" ma:fieldsID="578de0de3fee4335561a85e7cf09d1c4" ns2:_="" ns3:_="" ns5:_="">
    <xsd:import namespace="af363406-5c74-4225-9826-8beb302ac787"/>
    <xsd:import namespace="8d7096d6-fc66-4344-9e3f-2445529a09f6"/>
    <xsd:import namespace="6d6252eb-f18f-4535-be2a-64bd238ded31"/>
    <xsd:element name="properties">
      <xsd:complexType>
        <xsd:sequence>
          <xsd:element name="documentManagement">
            <xsd:complexType>
              <xsd:all>
                <xsd:element ref="ns2:nfb0a3ea95f04080be0ce21f3a0b0f60" minOccurs="0"/>
                <xsd:element ref="ns3:TaxCatchAll" minOccurs="0"/>
                <xsd:element ref="ns3:TaxCatchAllLabel" minOccurs="0"/>
                <xsd:element ref="ns2:cc4b6d57927b44fca125d9b128745266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63406-5c74-4225-9826-8beb302ac787" elementFormDefault="qualified">
    <xsd:import namespace="http://schemas.microsoft.com/office/2006/documentManagement/types"/>
    <xsd:import namespace="http://schemas.microsoft.com/office/infopath/2007/PartnerControls"/>
    <xsd:element name="nfb0a3ea95f04080be0ce21f3a0b0f60" ma:index="8" nillable="true" ma:taxonomy="true" ma:internalName="nfb0a3ea95f04080be0ce21f3a0b0f60" ma:taxonomyFieldName="BusinessUnit" ma:displayName="BusinessUnit" ma:default="1;#Strategic Solutions and Communications|243815c8-8aec-4f2f-b92a-dc3397f14641" ma:fieldId="{7fb0a3ea-95f0-4080-be0c-e21f3a0b0f60}" ma:sspId="822e118f-d533-465d-b5ca-7beed2256e09" ma:termSetId="febf3a78-d463-4ba7-bf2d-dfe11135f8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4b6d57927b44fca125d9b128745266" ma:index="12" nillable="true" ma:taxonomy="true" ma:internalName="cc4b6d57927b44fca125d9b128745266" ma:taxonomyFieldName="DivisionDepartment" ma:displayName="Department" ma:default="2;#Strategic Communications and Design|3bdae9ac-3485-40f3-bc54-e952fd59a11d" ma:fieldId="{cc4b6d57-927b-44fc-a125-d9b128745266}" ma:sspId="822e118f-d533-465d-b5ca-7beed2256e09" ma:termSetId="febf3a78-d463-4ba7-bf2d-dfe11135f8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096d6-fc66-4344-9e3f-2445529a09f6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0246de60-56ba-42aa-a8c5-5b5687202484}" ma:internalName="TaxCatchAll" ma:showField="CatchAllData" ma:web="8831c1e8-9df7-4712-bbe5-6c13651ace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246de60-56ba-42aa-a8c5-5b5687202484}" ma:internalName="TaxCatchAllLabel" ma:readOnly="true" ma:showField="CatchAllDataLabel" ma:web="8831c1e8-9df7-4712-bbe5-6c13651ace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252eb-f18f-4535-be2a-64bd238de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822e118f-d533-465d-b5ca-7beed2256e09" ContentTypeId="0x01010069F24A862277AC4999659725F647E259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7096d6-fc66-4344-9e3f-2445529a09f6">
      <Value>2</Value>
      <Value>1</Value>
    </TaxCatchAll>
    <nfb0a3ea95f04080be0ce21f3a0b0f60 xmlns="af363406-5c74-4225-9826-8beb302ac78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Strategic Solutions and Communications</TermName>
          <TermId xmlns="http://schemas.microsoft.com/office/infopath/2007/PartnerControls">243815c8-8aec-4f2f-b92a-dc3397f14641</TermId>
        </TermInfo>
      </Terms>
    </nfb0a3ea95f04080be0ce21f3a0b0f60>
    <cc4b6d57927b44fca125d9b128745266 xmlns="af363406-5c74-4225-9826-8beb302ac78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Strategic Communications and Design</TermName>
          <TermId xmlns="http://schemas.microsoft.com/office/infopath/2007/PartnerControls">3bdae9ac-3485-40f3-bc54-e952fd59a11d</TermId>
        </TermInfo>
      </Terms>
    </cc4b6d57927b44fca125d9b128745266>
  </documentManagement>
</p:properties>
</file>

<file path=customXml/itemProps1.xml><?xml version="1.0" encoding="utf-8"?>
<ds:datastoreItem xmlns:ds="http://schemas.openxmlformats.org/officeDocument/2006/customXml" ds:itemID="{071413D8-9BBE-426F-B343-5D38E98BB9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E30548-F990-4DCE-A20F-371DEEABAE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363406-5c74-4225-9826-8beb302ac787"/>
    <ds:schemaRef ds:uri="8d7096d6-fc66-4344-9e3f-2445529a09f6"/>
    <ds:schemaRef ds:uri="6d6252eb-f18f-4535-be2a-64bd238de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32129E-D983-46A4-9F24-4EFDE4FCA27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4ACAF12-145B-4153-B7E2-CFBE9A3230B0}">
  <ds:schemaRefs>
    <ds:schemaRef ds:uri="http://schemas.microsoft.com/office/2006/documentManagement/types"/>
    <ds:schemaRef ds:uri="http://www.w3.org/XML/1998/namespace"/>
    <ds:schemaRef ds:uri="8d7096d6-fc66-4344-9e3f-2445529a09f6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d6252eb-f18f-4535-be2a-64bd238ded31"/>
    <ds:schemaRef ds:uri="af363406-5c74-4225-9826-8beb302ac7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16770</TotalTime>
  <Words>445</Words>
  <Application>Microsoft Office PowerPoint</Application>
  <PresentationFormat>Custom</PresentationFormat>
  <Paragraphs>82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Fondation Haïtienne de Développement Agricole Durable (FONHDAD)</vt:lpstr>
      <vt:lpstr>Inventaire innovations introduites sur maïs et haricot</vt:lpstr>
      <vt:lpstr>Inventaire innovations introduites sur cultures:maïs-har</vt:lpstr>
      <vt:lpstr>Evaluation des innovations</vt:lpstr>
      <vt:lpstr>Les contraintes rencontrées</vt:lpstr>
      <vt:lpstr>Les contraintes rencontrées</vt:lpstr>
      <vt:lpstr>Slide 8</vt:lpstr>
      <vt:lpstr>Slide 9</vt:lpstr>
    </vt:vector>
  </TitlesOfParts>
  <Company>Chemonics International,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Selamawit Tegene</dc:creator>
  <cp:lastModifiedBy>FONHDAD</cp:lastModifiedBy>
  <cp:revision>135</cp:revision>
  <dcterms:created xsi:type="dcterms:W3CDTF">2016-10-13T21:59:47Z</dcterms:created>
  <dcterms:modified xsi:type="dcterms:W3CDTF">2008-01-01T06:04:43Z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0x01010069F24A862277AC4999659725F647E259003DCFE00BA215F842825FB6BF1A680E2800C3253577861F9E48B95177F82252BF5D</vt:lpwstr>
  </property>
  <property fmtid="{D5CDD505-2E9C-101B-9397-08002B2CF9AE}" pid="3" name="DivisionDepartment">
    <vt:lpwstr>2;#Strategic Communications and Design|3bdae9ac-3485-40f3-bc54-e952fd59a11d</vt:lpwstr>
  </property>
  <property fmtid="{D5CDD505-2E9C-101B-9397-08002B2CF9AE}" pid="4" name="BusinessUnit">
    <vt:lpwstr>1;#Strategic Solutions and Communications|243815c8-8aec-4f2f-b92a-dc3397f14641</vt:lpwstr>
  </property>
</Properties>
</file>